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7" r:id="rId5"/>
    <p:sldId id="268" r:id="rId6"/>
    <p:sldId id="269" r:id="rId7"/>
    <p:sldId id="270" r:id="rId8"/>
  </p:sldIdLst>
  <p:sldSz cx="12192000" cy="6858000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D"/>
    <a:srgbClr val="00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4283D-F976-47D0-9385-87F32031D3D0}" v="11" dt="2025-05-21T18:45:17.104"/>
    <p1510:client id="{FC61057A-34D3-48C1-A078-881476C7F843}" v="1" dt="2025-05-21T17:24:10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3448" autoAdjust="0"/>
  </p:normalViewPr>
  <p:slideViewPr>
    <p:cSldViewPr snapToGrid="0" snapToObjects="1">
      <p:cViewPr varScale="1">
        <p:scale>
          <a:sx n="78" d="100"/>
          <a:sy n="78" d="100"/>
        </p:scale>
        <p:origin x="8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60"/>
    </p:cViewPr>
  </p:sorterViewPr>
  <p:notesViewPr>
    <p:cSldViewPr snapToGrid="0" snapToObjects="1">
      <p:cViewPr varScale="1">
        <p:scale>
          <a:sx n="46" d="100"/>
          <a:sy n="46" d="100"/>
        </p:scale>
        <p:origin x="27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a Bell" userId="44e763c5-b559-47e8-b863-1e30a2840e03" providerId="ADAL" clId="{51C4283D-F976-47D0-9385-87F32031D3D0}"/>
    <pc:docChg chg="undo custSel addSld modSld">
      <pc:chgData name="Terra Bell" userId="44e763c5-b559-47e8-b863-1e30a2840e03" providerId="ADAL" clId="{51C4283D-F976-47D0-9385-87F32031D3D0}" dt="2025-05-21T18:45:17.104" v="218"/>
      <pc:docMkLst>
        <pc:docMk/>
      </pc:docMkLst>
      <pc:sldChg chg="addSp delSp modSp mod">
        <pc:chgData name="Terra Bell" userId="44e763c5-b559-47e8-b863-1e30a2840e03" providerId="ADAL" clId="{51C4283D-F976-47D0-9385-87F32031D3D0}" dt="2025-05-21T18:40:36.372" v="163" actId="1036"/>
        <pc:sldMkLst>
          <pc:docMk/>
          <pc:sldMk cId="3211493410" sldId="267"/>
        </pc:sldMkLst>
        <pc:spChg chg="add mod">
          <ac:chgData name="Terra Bell" userId="44e763c5-b559-47e8-b863-1e30a2840e03" providerId="ADAL" clId="{51C4283D-F976-47D0-9385-87F32031D3D0}" dt="2025-05-21T18:40:06.333" v="149" actId="1035"/>
          <ac:spMkLst>
            <pc:docMk/>
            <pc:sldMk cId="3211493410" sldId="267"/>
            <ac:spMk id="2" creationId="{321FADDE-A2E2-A064-D351-D33AE573165F}"/>
          </ac:spMkLst>
        </pc:spChg>
        <pc:spChg chg="add del">
          <ac:chgData name="Terra Bell" userId="44e763c5-b559-47e8-b863-1e30a2840e03" providerId="ADAL" clId="{51C4283D-F976-47D0-9385-87F32031D3D0}" dt="2025-05-21T18:38:19.730" v="3" actId="478"/>
          <ac:spMkLst>
            <pc:docMk/>
            <pc:sldMk cId="3211493410" sldId="267"/>
            <ac:spMk id="9" creationId="{E737912C-B3FE-334E-B39A-47343D2A886B}"/>
          </ac:spMkLst>
        </pc:spChg>
        <pc:picChg chg="del">
          <ac:chgData name="Terra Bell" userId="44e763c5-b559-47e8-b863-1e30a2840e03" providerId="ADAL" clId="{51C4283D-F976-47D0-9385-87F32031D3D0}" dt="2025-05-21T18:36:36.185" v="0" actId="478"/>
          <ac:picMkLst>
            <pc:docMk/>
            <pc:sldMk cId="3211493410" sldId="267"/>
            <ac:picMk id="3" creationId="{BA74D522-1FA6-43EC-DA41-91D290F1ACF5}"/>
          </ac:picMkLst>
        </pc:picChg>
        <pc:picChg chg="add mod">
          <ac:chgData name="Terra Bell" userId="44e763c5-b559-47e8-b863-1e30a2840e03" providerId="ADAL" clId="{51C4283D-F976-47D0-9385-87F32031D3D0}" dt="2025-05-21T18:40:36.372" v="163" actId="1036"/>
          <ac:picMkLst>
            <pc:docMk/>
            <pc:sldMk cId="3211493410" sldId="267"/>
            <ac:picMk id="5" creationId="{7C479DD5-E110-563F-31DE-C13644227FFB}"/>
          </ac:picMkLst>
        </pc:picChg>
        <pc:picChg chg="del">
          <ac:chgData name="Terra Bell" userId="44e763c5-b559-47e8-b863-1e30a2840e03" providerId="ADAL" clId="{51C4283D-F976-47D0-9385-87F32031D3D0}" dt="2025-05-21T18:36:37.072" v="1" actId="478"/>
          <ac:picMkLst>
            <pc:docMk/>
            <pc:sldMk cId="3211493410" sldId="267"/>
            <ac:picMk id="12" creationId="{39D767BF-0C82-4941-2D8E-23DA922ED31B}"/>
          </ac:picMkLst>
        </pc:picChg>
      </pc:sldChg>
      <pc:sldChg chg="addSp delSp modSp new mod setBg">
        <pc:chgData name="Terra Bell" userId="44e763c5-b559-47e8-b863-1e30a2840e03" providerId="ADAL" clId="{51C4283D-F976-47D0-9385-87F32031D3D0}" dt="2025-05-21T18:44:55.389" v="211" actId="1076"/>
        <pc:sldMkLst>
          <pc:docMk/>
          <pc:sldMk cId="3718828894" sldId="268"/>
        </pc:sldMkLst>
        <pc:spChg chg="del">
          <ac:chgData name="Terra Bell" userId="44e763c5-b559-47e8-b863-1e30a2840e03" providerId="ADAL" clId="{51C4283D-F976-47D0-9385-87F32031D3D0}" dt="2025-05-21T18:40:43.243" v="165" actId="478"/>
          <ac:spMkLst>
            <pc:docMk/>
            <pc:sldMk cId="3718828894" sldId="268"/>
            <ac:spMk id="2" creationId="{5C0DC8F1-AA7F-A99E-195F-F6E2BB070693}"/>
          </ac:spMkLst>
        </pc:spChg>
        <pc:spChg chg="del">
          <ac:chgData name="Terra Bell" userId="44e763c5-b559-47e8-b863-1e30a2840e03" providerId="ADAL" clId="{51C4283D-F976-47D0-9385-87F32031D3D0}" dt="2025-05-21T18:40:44.558" v="166" actId="478"/>
          <ac:spMkLst>
            <pc:docMk/>
            <pc:sldMk cId="3718828894" sldId="268"/>
            <ac:spMk id="3" creationId="{FE57C455-906D-F658-079D-629088D558AA}"/>
          </ac:spMkLst>
        </pc:spChg>
        <pc:spChg chg="add">
          <ac:chgData name="Terra Bell" userId="44e763c5-b559-47e8-b863-1e30a2840e03" providerId="ADAL" clId="{51C4283D-F976-47D0-9385-87F32031D3D0}" dt="2025-05-21T18:42:59.605" v="172" actId="26606"/>
          <ac:spMkLst>
            <pc:docMk/>
            <pc:sldMk cId="3718828894" sldId="268"/>
            <ac:spMk id="12" creationId="{A9F529C3-C941-49FD-8C67-82F134F64BDB}"/>
          </ac:spMkLst>
        </pc:spChg>
        <pc:spChg chg="add">
          <ac:chgData name="Terra Bell" userId="44e763c5-b559-47e8-b863-1e30a2840e03" providerId="ADAL" clId="{51C4283D-F976-47D0-9385-87F32031D3D0}" dt="2025-05-21T18:42:59.605" v="172" actId="26606"/>
          <ac:spMkLst>
            <pc:docMk/>
            <pc:sldMk cId="3718828894" sldId="268"/>
            <ac:spMk id="14" creationId="{20586029-32A0-47E5-9AEC-AE3ABA6B94D0}"/>
          </ac:spMkLst>
        </pc:spChg>
        <pc:picChg chg="add mod ord">
          <ac:chgData name="Terra Bell" userId="44e763c5-b559-47e8-b863-1e30a2840e03" providerId="ADAL" clId="{51C4283D-F976-47D0-9385-87F32031D3D0}" dt="2025-05-21T18:43:18.529" v="191" actId="1036"/>
          <ac:picMkLst>
            <pc:docMk/>
            <pc:sldMk cId="3718828894" sldId="268"/>
            <ac:picMk id="5" creationId="{A12EDF78-007C-4CC0-4569-F285B07C4335}"/>
          </ac:picMkLst>
        </pc:picChg>
        <pc:picChg chg="add mod">
          <ac:chgData name="Terra Bell" userId="44e763c5-b559-47e8-b863-1e30a2840e03" providerId="ADAL" clId="{51C4283D-F976-47D0-9385-87F32031D3D0}" dt="2025-05-21T18:43:18.529" v="191" actId="1036"/>
          <ac:picMkLst>
            <pc:docMk/>
            <pc:sldMk cId="3718828894" sldId="268"/>
            <ac:picMk id="7" creationId="{FB4ADEA7-9B80-21F8-D63E-8BFF07C301B4}"/>
          </ac:picMkLst>
        </pc:picChg>
        <pc:picChg chg="add mod">
          <ac:chgData name="Terra Bell" userId="44e763c5-b559-47e8-b863-1e30a2840e03" providerId="ADAL" clId="{51C4283D-F976-47D0-9385-87F32031D3D0}" dt="2025-05-21T18:44:55.389" v="211" actId="1076"/>
          <ac:picMkLst>
            <pc:docMk/>
            <pc:sldMk cId="3718828894" sldId="268"/>
            <ac:picMk id="8" creationId="{ED5195F8-7D33-7063-F113-E51C8588C9C5}"/>
          </ac:picMkLst>
        </pc:picChg>
        <pc:cxnChg chg="add">
          <ac:chgData name="Terra Bell" userId="44e763c5-b559-47e8-b863-1e30a2840e03" providerId="ADAL" clId="{51C4283D-F976-47D0-9385-87F32031D3D0}" dt="2025-05-21T18:42:59.605" v="172" actId="26606"/>
          <ac:cxnSpMkLst>
            <pc:docMk/>
            <pc:sldMk cId="3718828894" sldId="268"/>
            <ac:cxnSpMk id="16" creationId="{8C730EAB-A532-4295-A302-FB4B90DB9F5E}"/>
          </ac:cxnSpMkLst>
        </pc:cxnChg>
      </pc:sldChg>
      <pc:sldChg chg="addSp delSp modSp new mod">
        <pc:chgData name="Terra Bell" userId="44e763c5-b559-47e8-b863-1e30a2840e03" providerId="ADAL" clId="{51C4283D-F976-47D0-9385-87F32031D3D0}" dt="2025-05-21T18:45:10.439" v="217" actId="1076"/>
        <pc:sldMkLst>
          <pc:docMk/>
          <pc:sldMk cId="2268461650" sldId="269"/>
        </pc:sldMkLst>
        <pc:spChg chg="del">
          <ac:chgData name="Terra Bell" userId="44e763c5-b559-47e8-b863-1e30a2840e03" providerId="ADAL" clId="{51C4283D-F976-47D0-9385-87F32031D3D0}" dt="2025-05-21T18:43:32.836" v="193" actId="478"/>
          <ac:spMkLst>
            <pc:docMk/>
            <pc:sldMk cId="2268461650" sldId="269"/>
            <ac:spMk id="2" creationId="{6F12907A-711D-7F4B-03EA-D0AEAB3A343A}"/>
          </ac:spMkLst>
        </pc:spChg>
        <pc:spChg chg="del">
          <ac:chgData name="Terra Bell" userId="44e763c5-b559-47e8-b863-1e30a2840e03" providerId="ADAL" clId="{51C4283D-F976-47D0-9385-87F32031D3D0}" dt="2025-05-21T18:43:35.104" v="194" actId="478"/>
          <ac:spMkLst>
            <pc:docMk/>
            <pc:sldMk cId="2268461650" sldId="269"/>
            <ac:spMk id="3" creationId="{A6BCB980-5642-14A7-B1B5-C149C8F49716}"/>
          </ac:spMkLst>
        </pc:spChg>
        <pc:picChg chg="add mod">
          <ac:chgData name="Terra Bell" userId="44e763c5-b559-47e8-b863-1e30a2840e03" providerId="ADAL" clId="{51C4283D-F976-47D0-9385-87F32031D3D0}" dt="2025-05-21T18:43:58.336" v="199" actId="931"/>
          <ac:picMkLst>
            <pc:docMk/>
            <pc:sldMk cId="2268461650" sldId="269"/>
            <ac:picMk id="5" creationId="{85B6A042-8D27-2B7C-4221-42A9C3D3C632}"/>
          </ac:picMkLst>
        </pc:picChg>
        <pc:picChg chg="add del mod">
          <ac:chgData name="Terra Bell" userId="44e763c5-b559-47e8-b863-1e30a2840e03" providerId="ADAL" clId="{51C4283D-F976-47D0-9385-87F32031D3D0}" dt="2025-05-21T18:45:00.748" v="214" actId="478"/>
          <ac:picMkLst>
            <pc:docMk/>
            <pc:sldMk cId="2268461650" sldId="269"/>
            <ac:picMk id="7" creationId="{DB6EB14D-119A-89CE-A3A7-13946DDAA706}"/>
          </ac:picMkLst>
        </pc:picChg>
        <pc:picChg chg="add del mod">
          <ac:chgData name="Terra Bell" userId="44e763c5-b559-47e8-b863-1e30a2840e03" providerId="ADAL" clId="{51C4283D-F976-47D0-9385-87F32031D3D0}" dt="2025-05-21T18:45:02.115" v="215" actId="478"/>
          <ac:picMkLst>
            <pc:docMk/>
            <pc:sldMk cId="2268461650" sldId="269"/>
            <ac:picMk id="8" creationId="{6FE6812C-931A-0D31-E780-9E4D1BE412C0}"/>
          </ac:picMkLst>
        </pc:picChg>
        <pc:picChg chg="add mod">
          <ac:chgData name="Terra Bell" userId="44e763c5-b559-47e8-b863-1e30a2840e03" providerId="ADAL" clId="{51C4283D-F976-47D0-9385-87F32031D3D0}" dt="2025-05-21T18:45:10.439" v="217" actId="1076"/>
          <ac:picMkLst>
            <pc:docMk/>
            <pc:sldMk cId="2268461650" sldId="269"/>
            <ac:picMk id="9" creationId="{3F0BE427-3322-07BE-8D47-F27C797C1CB0}"/>
          </ac:picMkLst>
        </pc:picChg>
      </pc:sldChg>
      <pc:sldChg chg="addSp delSp modSp new mod">
        <pc:chgData name="Terra Bell" userId="44e763c5-b559-47e8-b863-1e30a2840e03" providerId="ADAL" clId="{51C4283D-F976-47D0-9385-87F32031D3D0}" dt="2025-05-21T18:45:17.104" v="218"/>
        <pc:sldMkLst>
          <pc:docMk/>
          <pc:sldMk cId="2848031550" sldId="270"/>
        </pc:sldMkLst>
        <pc:spChg chg="del">
          <ac:chgData name="Terra Bell" userId="44e763c5-b559-47e8-b863-1e30a2840e03" providerId="ADAL" clId="{51C4283D-F976-47D0-9385-87F32031D3D0}" dt="2025-05-21T18:44:25.453" v="204" actId="478"/>
          <ac:spMkLst>
            <pc:docMk/>
            <pc:sldMk cId="2848031550" sldId="270"/>
            <ac:spMk id="2" creationId="{8A0AEC76-D0AE-D425-97FF-A81995D3681D}"/>
          </ac:spMkLst>
        </pc:spChg>
        <pc:spChg chg="del">
          <ac:chgData name="Terra Bell" userId="44e763c5-b559-47e8-b863-1e30a2840e03" providerId="ADAL" clId="{51C4283D-F976-47D0-9385-87F32031D3D0}" dt="2025-05-21T18:44:26.762" v="205" actId="478"/>
          <ac:spMkLst>
            <pc:docMk/>
            <pc:sldMk cId="2848031550" sldId="270"/>
            <ac:spMk id="3" creationId="{EAA1E28E-2DF6-51C2-49DE-13F544C3C957}"/>
          </ac:spMkLst>
        </pc:spChg>
        <pc:picChg chg="add mod">
          <ac:chgData name="Terra Bell" userId="44e763c5-b559-47e8-b863-1e30a2840e03" providerId="ADAL" clId="{51C4283D-F976-47D0-9385-87F32031D3D0}" dt="2025-05-21T18:44:39.025" v="208" actId="962"/>
          <ac:picMkLst>
            <pc:docMk/>
            <pc:sldMk cId="2848031550" sldId="270"/>
            <ac:picMk id="5" creationId="{B1251801-907C-2E79-0573-99ACBA648F75}"/>
          </ac:picMkLst>
        </pc:picChg>
        <pc:picChg chg="add mod">
          <ac:chgData name="Terra Bell" userId="44e763c5-b559-47e8-b863-1e30a2840e03" providerId="ADAL" clId="{51C4283D-F976-47D0-9385-87F32031D3D0}" dt="2025-05-21T18:45:17.104" v="218"/>
          <ac:picMkLst>
            <pc:docMk/>
            <pc:sldMk cId="2848031550" sldId="270"/>
            <ac:picMk id="6" creationId="{A0D3AE5E-DCF0-AA80-EB83-A3D97697C009}"/>
          </ac:picMkLst>
        </pc:picChg>
      </pc:sldChg>
    </pc:docChg>
  </pc:docChgLst>
  <pc:docChgLst>
    <pc:chgData name="Terra Bell" userId="44e763c5-b559-47e8-b863-1e30a2840e03" providerId="ADAL" clId="{FC61057A-34D3-48C1-A078-881476C7F843}"/>
    <pc:docChg chg="custSel modSld">
      <pc:chgData name="Terra Bell" userId="44e763c5-b559-47e8-b863-1e30a2840e03" providerId="ADAL" clId="{FC61057A-34D3-48C1-A078-881476C7F843}" dt="2025-05-21T17:24:54.134" v="15" actId="12788"/>
      <pc:docMkLst>
        <pc:docMk/>
      </pc:docMkLst>
      <pc:sldChg chg="addSp delSp modSp mod">
        <pc:chgData name="Terra Bell" userId="44e763c5-b559-47e8-b863-1e30a2840e03" providerId="ADAL" clId="{FC61057A-34D3-48C1-A078-881476C7F843}" dt="2025-05-21T17:24:54.134" v="15" actId="12788"/>
        <pc:sldMkLst>
          <pc:docMk/>
          <pc:sldMk cId="3211493410" sldId="267"/>
        </pc:sldMkLst>
        <pc:picChg chg="add mod modCrop">
          <ac:chgData name="Terra Bell" userId="44e763c5-b559-47e8-b863-1e30a2840e03" providerId="ADAL" clId="{FC61057A-34D3-48C1-A078-881476C7F843}" dt="2025-05-21T17:24:47.567" v="13" actId="12788"/>
          <ac:picMkLst>
            <pc:docMk/>
            <pc:sldMk cId="3211493410" sldId="267"/>
            <ac:picMk id="3" creationId="{BA74D522-1FA6-43EC-DA41-91D290F1ACF5}"/>
          </ac:picMkLst>
        </pc:picChg>
        <pc:picChg chg="mod">
          <ac:chgData name="Terra Bell" userId="44e763c5-b559-47e8-b863-1e30a2840e03" providerId="ADAL" clId="{FC61057A-34D3-48C1-A078-881476C7F843}" dt="2025-05-21T17:24:54.134" v="15" actId="12788"/>
          <ac:picMkLst>
            <pc:docMk/>
            <pc:sldMk cId="3211493410" sldId="267"/>
            <ac:picMk id="12" creationId="{39D767BF-0C82-4941-2D8E-23DA922ED31B}"/>
          </ac:picMkLst>
        </pc:picChg>
        <pc:picChg chg="del">
          <ac:chgData name="Terra Bell" userId="44e763c5-b559-47e8-b863-1e30a2840e03" providerId="ADAL" clId="{FC61057A-34D3-48C1-A078-881476C7F843}" dt="2025-05-21T17:22:16.053" v="0" actId="478"/>
          <ac:picMkLst>
            <pc:docMk/>
            <pc:sldMk cId="3211493410" sldId="267"/>
            <ac:picMk id="15" creationId="{114685B4-09B8-D96D-A568-9536855C99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449" cy="348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5280" y="0"/>
            <a:ext cx="4003449" cy="348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A9764-2B41-4AE9-AA0B-F92248EC235B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869950"/>
            <a:ext cx="4170362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873" y="3346590"/>
            <a:ext cx="7393092" cy="27384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5961"/>
            <a:ext cx="4003449" cy="348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5280" y="6605961"/>
            <a:ext cx="4003449" cy="348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F999-9896-481D-B21F-255F7669D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9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DF999-9896-481D-B21F-255F7669D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0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7731-DCBD-FE47-A6AF-4ED6E3430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AD68A-5FD0-214D-B2DC-131493EE9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4959A-35F3-4149-B950-5C5AD551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2EF5-820F-7048-85AA-58B6FB4A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A155F-836F-E843-9A7F-CE03B2FC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92F8-EA87-504B-A280-5CBE5F81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106B4-5E91-1442-9938-5AAFE8B06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6FB42-A0C7-7E4E-98D3-95712EB3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57436-796A-4747-914C-930278DA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A1B2-0AB0-534C-9127-DEFB5F92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8C4FB-5129-4B46-81B1-BB2F3B61B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21AD1-C41B-E849-A9AA-6609767A4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FE87D-9A7D-5148-8D61-698299C2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DB4F5-5F36-F041-8548-B3B464B2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7B49D-7EA3-CA47-A665-897BB8F4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4FF6-93DB-B546-9D43-67742199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7EAE1-4E61-4146-849D-C228CF6F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14D1-474A-D24A-AEA8-141C7A67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7EA8F-3642-0340-9003-A6791060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2D2A7-71C3-B141-9B73-92D8DCC9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E6D6-B2A5-BB4C-B61B-D7F6503F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66330-F817-4442-A162-299D8DF9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8E95-5622-CE49-91CB-1678E7FC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6B2B4-AB3C-3D42-8257-ADFD12B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BCB45-29E0-D64B-B965-F4BB362B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245B-A952-D249-AAD2-EA750667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BB5B-C6FA-2842-9682-4F251CA6D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5873E-A350-0F41-867E-CE9D7411C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B763B-F97E-5948-95B6-4BE2783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47BB8-C12D-C54F-B738-E2908077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FD1A1-9F6D-7748-90D3-A78B31C5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5601-7B9D-694C-931E-615370B2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2949-CCF6-3141-B2D5-3E23A670B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D6EC0-058A-0A49-ACC4-B22E3D46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98817-C1D6-EF4A-A5E2-1DE47D5FC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0EEE4-A70B-B147-A59C-446AC1F3B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38C7E-4455-A44E-BF6A-285C04DE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21056-869B-AD44-ADC7-AB7CE13F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17B50-DBE4-6A49-8A3B-28F46CD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1B9A-ED8A-AC43-9347-5255CD50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8EF0B-BD47-3F48-8144-9914A35C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4D649-840F-6346-9015-CEEA30B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7033A-4B1A-C24E-96A0-5458B852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079AB-4D9D-7C45-83D7-F9407BEE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D1A75-3051-7148-81E5-6741F8E3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CE69F-2464-8641-9DF2-33FB012D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2983-7400-624E-BEB3-A2599262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1CBC-45F1-B142-8B23-C6501C8BF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F947E-6BBE-3D4B-8946-0C27D6D4D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FA342-EF35-CF48-9407-2E6313E1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4729D-BE12-0E49-B254-4FB026CD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C3E0-4559-0F4B-AE0B-C89E0E48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5938-4799-D145-9E19-51630E2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EF26F-1318-9246-A09B-1CB052C03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48E1-05B0-0842-9A12-A24CDFE67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6E6F9-48D2-2549-9363-E26F2EAC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76F18-BC8C-EA43-B361-88F66DBE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62298-E8DD-6546-BFCD-60FF961C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57C62-2EF0-5E44-8BB3-AB711CD4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B363A-FF37-D147-BA3F-F2CA3A75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A2F41-6DCE-AE44-9163-F3CD2CC1B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BD7F-BEC6-B44E-A0F7-D7B42487C96E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1D49-3514-BC44-BCA1-A7A92CEF9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F7CA-20B4-5441-9D24-A7CEA9B75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17E2-3BFE-F648-935D-CA2E6081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37912C-B3FE-334E-B39A-47343D2A886B}"/>
              </a:ext>
            </a:extLst>
          </p:cNvPr>
          <p:cNvSpPr/>
          <p:nvPr/>
        </p:nvSpPr>
        <p:spPr>
          <a:xfrm>
            <a:off x="157163" y="157163"/>
            <a:ext cx="11815762" cy="6543675"/>
          </a:xfrm>
          <a:prstGeom prst="rect">
            <a:avLst/>
          </a:prstGeom>
          <a:noFill/>
          <a:ln w="19050">
            <a:solidFill>
              <a:srgbClr val="00A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FADDE-A2E2-A064-D351-D33AE573165F}"/>
              </a:ext>
            </a:extLst>
          </p:cNvPr>
          <p:cNvSpPr txBox="1"/>
          <p:nvPr/>
        </p:nvSpPr>
        <p:spPr>
          <a:xfrm>
            <a:off x="1622323" y="1179870"/>
            <a:ext cx="89473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Tobacco Prevention Resources</a:t>
            </a:r>
          </a:p>
          <a:p>
            <a:pPr algn="ctr"/>
            <a:r>
              <a:rPr lang="en-US" sz="2400" dirty="0"/>
              <a:t>Hellen Dekle, Med</a:t>
            </a:r>
          </a:p>
          <a:p>
            <a:pPr algn="ctr"/>
            <a:r>
              <a:rPr lang="en-US" sz="2400" dirty="0"/>
              <a:t>Secondhand Smoke and Vaping Aerosol Protection Manager</a:t>
            </a:r>
          </a:p>
          <a:p>
            <a:pPr algn="ctr"/>
            <a:r>
              <a:rPr lang="en-US" sz="2400" dirty="0"/>
              <a:t>Injury, Tobacco, &amp; Substance Use Prevention Section</a:t>
            </a:r>
          </a:p>
          <a:p>
            <a:pPr algn="ctr"/>
            <a:r>
              <a:rPr lang="en-US" sz="2400" dirty="0"/>
              <a:t>Tobacco Prevention &amp; Control Unit</a:t>
            </a:r>
          </a:p>
          <a:p>
            <a:pPr algn="ctr"/>
            <a:r>
              <a:rPr lang="en-US" sz="2400" dirty="0"/>
              <a:t>S.C. Department of Public Health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C479DD5-E110-563F-31DE-C1364422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16" y="3952598"/>
            <a:ext cx="5781368" cy="20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the state of south carolina&#10;&#10;AI-generated content may be incorrect.">
            <a:extLst>
              <a:ext uri="{FF2B5EF4-FFF2-40B4-BE49-F238E27FC236}">
                <a16:creationId xmlns:a16="http://schemas.microsoft.com/office/drawing/2014/main" id="{FB4ADEA7-9B80-21F8-D63E-8BFF07C3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9954"/>
            <a:ext cx="5294716" cy="39180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12EDF78-007C-4CC0-4569-F285B07C4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377298"/>
            <a:ext cx="5294715" cy="4103403"/>
          </a:xfrm>
          <a:prstGeom prst="rect">
            <a:avLst/>
          </a:prstGeom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ED5195F8-7D33-7063-F113-E51C8588C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080" y="5509441"/>
            <a:ext cx="1976284" cy="6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medical care costs&#10;&#10;AI-generated content may be incorrect.">
            <a:extLst>
              <a:ext uri="{FF2B5EF4-FFF2-40B4-BE49-F238E27FC236}">
                <a16:creationId xmlns:a16="http://schemas.microsoft.com/office/drawing/2014/main" id="{DB6EB14D-119A-89CE-A3A7-13946DDA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339" y="0"/>
            <a:ext cx="4737322" cy="6858000"/>
          </a:xfrm>
          <a:prstGeom prst="rect">
            <a:avLst/>
          </a:prstGeom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3F0BE427-3322-07BE-8D47-F27C797C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80" y="5986961"/>
            <a:ext cx="1976284" cy="6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B1251801-907C-2E79-0573-99ACBA64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638" y="0"/>
            <a:ext cx="4824723" cy="6858000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0D3AE5E-DCF0-AA80-EB83-A3D97697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080" y="5986961"/>
            <a:ext cx="1976284" cy="6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3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A4A27A33A80439942050934A1ACE4" ma:contentTypeVersion="8" ma:contentTypeDescription="Create a new document." ma:contentTypeScope="" ma:versionID="57fd1a2149964408e16bea3f94e4089e">
  <xsd:schema xmlns:xsd="http://www.w3.org/2001/XMLSchema" xmlns:xs="http://www.w3.org/2001/XMLSchema" xmlns:p="http://schemas.microsoft.com/office/2006/metadata/properties" xmlns:ns3="0b4ec598-9425-4820-b9cd-0b4dd201e6e1" xmlns:ns4="67c35c1b-b459-445a-9f9d-942c7ce2501b" targetNamespace="http://schemas.microsoft.com/office/2006/metadata/properties" ma:root="true" ma:fieldsID="4ec9e299f44c2b36df65fb07686c094b" ns3:_="" ns4:_="">
    <xsd:import namespace="0b4ec598-9425-4820-b9cd-0b4dd201e6e1"/>
    <xsd:import namespace="67c35c1b-b459-445a-9f9d-942c7ce250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c598-9425-4820-b9cd-0b4dd201e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35c1b-b459-445a-9f9d-942c7ce25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55A43-BB15-48E1-8ECD-87807C8C5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494978-038C-4B32-9DF7-34DB07B4B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c598-9425-4820-b9cd-0b4dd201e6e1"/>
    <ds:schemaRef ds:uri="67c35c1b-b459-445a-9f9d-942c7ce25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0E8225-BFDF-4903-B375-662D368630E2}">
  <ds:schemaRefs>
    <ds:schemaRef ds:uri="http://purl.org/dc/elements/1.1/"/>
    <ds:schemaRef ds:uri="http://schemas.openxmlformats.org/package/2006/metadata/core-properties"/>
    <ds:schemaRef ds:uri="http://purl.org/dc/dcmitype/"/>
    <ds:schemaRef ds:uri="0b4ec598-9425-4820-b9cd-0b4dd201e6e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7c35c1b-b459-445a-9f9d-942c7ce2501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87889</TotalTime>
  <Words>37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MEGAN E</dc:creator>
  <cp:lastModifiedBy>Terra Bell</cp:lastModifiedBy>
  <cp:revision>137</cp:revision>
  <cp:lastPrinted>2022-05-16T21:14:33Z</cp:lastPrinted>
  <dcterms:created xsi:type="dcterms:W3CDTF">2020-10-16T20:33:40Z</dcterms:created>
  <dcterms:modified xsi:type="dcterms:W3CDTF">2025-05-21T18:45:23Z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0x0101001BDA4A27A33A80439942050934A1ACE4</vt:lpwstr>
  </property>
</Properties>
</file>