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2" r:id="rId3"/>
  </p:sldMasterIdLst>
  <p:notesMasterIdLst>
    <p:notesMasterId r:id="rId15"/>
  </p:notesMasterIdLst>
  <p:sldIdLst>
    <p:sldId id="256" r:id="rId4"/>
    <p:sldId id="2146847473" r:id="rId5"/>
    <p:sldId id="2146847319" r:id="rId6"/>
    <p:sldId id="297" r:id="rId7"/>
    <p:sldId id="2146847474" r:id="rId8"/>
    <p:sldId id="2146847349" r:id="rId9"/>
    <p:sldId id="2146847475" r:id="rId10"/>
    <p:sldId id="2146847476" r:id="rId11"/>
    <p:sldId id="2146847477" r:id="rId12"/>
    <p:sldId id="2146847478" r:id="rId13"/>
    <p:sldId id="31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0" d="100"/>
          <a:sy n="70" d="100"/>
        </p:scale>
        <p:origin x="536"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renzo Mccray Jr" userId="c7318ec0-0c0b-4f18-a56b-e6fbdb01d4ea" providerId="ADAL" clId="{313EB792-7259-46B2-970E-679E4C988500}"/>
    <pc:docChg chg="modSld">
      <pc:chgData name="Lorenzo Mccray Jr" userId="c7318ec0-0c0b-4f18-a56b-e6fbdb01d4ea" providerId="ADAL" clId="{313EB792-7259-46B2-970E-679E4C988500}" dt="2025-05-21T14:24:22.828" v="185" actId="1076"/>
      <pc:docMkLst>
        <pc:docMk/>
      </pc:docMkLst>
      <pc:sldChg chg="modSp mod">
        <pc:chgData name="Lorenzo Mccray Jr" userId="c7318ec0-0c0b-4f18-a56b-e6fbdb01d4ea" providerId="ADAL" clId="{313EB792-7259-46B2-970E-679E4C988500}" dt="2025-05-21T14:08:56.981" v="1" actId="1036"/>
        <pc:sldMkLst>
          <pc:docMk/>
          <pc:sldMk cId="2910921166" sldId="2146847319"/>
        </pc:sldMkLst>
        <pc:spChg chg="mod">
          <ac:chgData name="Lorenzo Mccray Jr" userId="c7318ec0-0c0b-4f18-a56b-e6fbdb01d4ea" providerId="ADAL" clId="{313EB792-7259-46B2-970E-679E4C988500}" dt="2025-05-21T14:08:56.981" v="1" actId="1036"/>
          <ac:spMkLst>
            <pc:docMk/>
            <pc:sldMk cId="2910921166" sldId="2146847319"/>
            <ac:spMk id="5" creationId="{D9EE0B72-93B6-4E66-9BBD-1E8F658D8789}"/>
          </ac:spMkLst>
        </pc:spChg>
      </pc:sldChg>
      <pc:sldChg chg="modSp mod">
        <pc:chgData name="Lorenzo Mccray Jr" userId="c7318ec0-0c0b-4f18-a56b-e6fbdb01d4ea" providerId="ADAL" clId="{313EB792-7259-46B2-970E-679E4C988500}" dt="2025-05-21T14:22:54.380" v="32" actId="20577"/>
        <pc:sldMkLst>
          <pc:docMk/>
          <pc:sldMk cId="862677496" sldId="2146847475"/>
        </pc:sldMkLst>
        <pc:spChg chg="mod">
          <ac:chgData name="Lorenzo Mccray Jr" userId="c7318ec0-0c0b-4f18-a56b-e6fbdb01d4ea" providerId="ADAL" clId="{313EB792-7259-46B2-970E-679E4C988500}" dt="2025-05-21T14:22:54.380" v="32" actId="20577"/>
          <ac:spMkLst>
            <pc:docMk/>
            <pc:sldMk cId="862677496" sldId="2146847475"/>
            <ac:spMk id="3" creationId="{3D1ED824-23FF-0C1C-B488-0A9972711252}"/>
          </ac:spMkLst>
        </pc:spChg>
      </pc:sldChg>
      <pc:sldChg chg="modSp mod">
        <pc:chgData name="Lorenzo Mccray Jr" userId="c7318ec0-0c0b-4f18-a56b-e6fbdb01d4ea" providerId="ADAL" clId="{313EB792-7259-46B2-970E-679E4C988500}" dt="2025-05-21T14:23:10.013" v="54" actId="1076"/>
        <pc:sldMkLst>
          <pc:docMk/>
          <pc:sldMk cId="3553240671" sldId="2146847476"/>
        </pc:sldMkLst>
        <pc:spChg chg="mod">
          <ac:chgData name="Lorenzo Mccray Jr" userId="c7318ec0-0c0b-4f18-a56b-e6fbdb01d4ea" providerId="ADAL" clId="{313EB792-7259-46B2-970E-679E4C988500}" dt="2025-05-21T14:23:10.013" v="54" actId="1076"/>
          <ac:spMkLst>
            <pc:docMk/>
            <pc:sldMk cId="3553240671" sldId="2146847476"/>
            <ac:spMk id="3" creationId="{ECAE0F1F-265F-AF38-AE24-809E36AFCB6C}"/>
          </ac:spMkLst>
        </pc:spChg>
      </pc:sldChg>
      <pc:sldChg chg="modSp mod">
        <pc:chgData name="Lorenzo Mccray Jr" userId="c7318ec0-0c0b-4f18-a56b-e6fbdb01d4ea" providerId="ADAL" clId="{313EB792-7259-46B2-970E-679E4C988500}" dt="2025-05-21T14:23:55.113" v="128" actId="1076"/>
        <pc:sldMkLst>
          <pc:docMk/>
          <pc:sldMk cId="1665097239" sldId="2146847477"/>
        </pc:sldMkLst>
        <pc:spChg chg="mod">
          <ac:chgData name="Lorenzo Mccray Jr" userId="c7318ec0-0c0b-4f18-a56b-e6fbdb01d4ea" providerId="ADAL" clId="{313EB792-7259-46B2-970E-679E4C988500}" dt="2025-05-21T14:23:55.113" v="128" actId="1076"/>
          <ac:spMkLst>
            <pc:docMk/>
            <pc:sldMk cId="1665097239" sldId="2146847477"/>
            <ac:spMk id="3" creationId="{6F717D91-71D4-69AE-4FA9-E9A692D80E3F}"/>
          </ac:spMkLst>
        </pc:spChg>
      </pc:sldChg>
      <pc:sldChg chg="modSp mod">
        <pc:chgData name="Lorenzo Mccray Jr" userId="c7318ec0-0c0b-4f18-a56b-e6fbdb01d4ea" providerId="ADAL" clId="{313EB792-7259-46B2-970E-679E4C988500}" dt="2025-05-21T14:24:22.828" v="185" actId="1076"/>
        <pc:sldMkLst>
          <pc:docMk/>
          <pc:sldMk cId="206679678" sldId="2146847478"/>
        </pc:sldMkLst>
        <pc:spChg chg="mod">
          <ac:chgData name="Lorenzo Mccray Jr" userId="c7318ec0-0c0b-4f18-a56b-e6fbdb01d4ea" providerId="ADAL" clId="{313EB792-7259-46B2-970E-679E4C988500}" dt="2025-05-21T14:24:22.828" v="185" actId="1076"/>
          <ac:spMkLst>
            <pc:docMk/>
            <pc:sldMk cId="206679678" sldId="2146847478"/>
            <ac:spMk id="3" creationId="{59454328-7AF0-7285-B7DD-DB47CFBF2BB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A0621B-017E-45CF-9AE6-9DB715F643E4}" type="datetimeFigureOut">
              <a:rPr lang="en-US" smtClean="0"/>
              <a:t>5/21/2025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676068-E240-4F45-9369-47C04B7DEB23}" type="slidenum">
              <a:rPr lang="en-US" smtClean="0"/>
              <a:t>‹#›</a:t>
            </a:fld>
            <a:endParaRPr lang="en-US"/>
          </a:p>
        </p:txBody>
      </p:sp>
    </p:spTree>
    <p:extLst>
      <p:ext uri="{BB962C8B-B14F-4D97-AF65-F5344CB8AC3E}">
        <p14:creationId xmlns:p14="http://schemas.microsoft.com/office/powerpoint/2010/main" val="907927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5E816B-EE8A-4A59-BF27-832760D86835}" type="slidenum">
              <a:rPr kumimoji="0" lang="en-US" sz="1200" b="0" i="0" u="none" strike="noStrike" kern="1200" cap="none" spc="0" normalizeH="0" baseline="0" noProof="0" smtClean="0">
                <a:ln>
                  <a:noFill/>
                </a:ln>
                <a:solidFill>
                  <a:srgbClr val="5A5A5A"/>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srgbClr val="5A5A5A"/>
              </a:solidFill>
              <a:effectLst/>
              <a:uLnTx/>
              <a:uFillTx/>
              <a:latin typeface="Arial" panose="020B0604020202020204"/>
              <a:ea typeface="+mn-ea"/>
              <a:cs typeface="+mn-cs"/>
            </a:endParaRPr>
          </a:p>
        </p:txBody>
      </p:sp>
    </p:spTree>
    <p:extLst>
      <p:ext uri="{BB962C8B-B14F-4D97-AF65-F5344CB8AC3E}">
        <p14:creationId xmlns:p14="http://schemas.microsoft.com/office/powerpoint/2010/main" val="1262655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3"/>
        <p:cNvGrpSpPr/>
        <p:nvPr/>
      </p:nvGrpSpPr>
      <p:grpSpPr>
        <a:xfrm>
          <a:off x="0" y="0"/>
          <a:ext cx="0" cy="0"/>
          <a:chOff x="0" y="0"/>
          <a:chExt cx="0" cy="0"/>
        </a:xfrm>
      </p:grpSpPr>
      <p:sp>
        <p:nvSpPr>
          <p:cNvPr id="1064" name="Google Shape;1064;g15161941bd4_26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100">
                <a:cs typeface="Calibri" panose="020F0502020204030204" pitchFamily="34" charset="0"/>
              </a:rPr>
              <a:t>This slide shows you the members’ view of their online dashboard.  </a:t>
            </a:r>
          </a:p>
          <a:p>
            <a:pPr marL="0" lvl="0" indent="0" algn="l" rtl="0">
              <a:spcBef>
                <a:spcPts val="0"/>
              </a:spcBef>
              <a:spcAft>
                <a:spcPts val="0"/>
              </a:spcAft>
              <a:buNone/>
            </a:pPr>
            <a:endParaRPr lang="en-US" sz="1100">
              <a:cs typeface="Calibri" panose="020F0502020204030204" pitchFamily="34" charset="0"/>
            </a:endParaRPr>
          </a:p>
          <a:p>
            <a:pPr marL="0" lvl="0" indent="0" algn="l" rtl="0">
              <a:spcBef>
                <a:spcPts val="0"/>
              </a:spcBef>
              <a:spcAft>
                <a:spcPts val="0"/>
              </a:spcAft>
              <a:buNone/>
            </a:pPr>
            <a:r>
              <a:rPr lang="en-US" sz="1100">
                <a:cs typeface="Calibri" panose="020F0502020204030204" pitchFamily="34" charset="0"/>
              </a:rPr>
              <a:t>They can access their profile and settings</a:t>
            </a:r>
          </a:p>
          <a:p>
            <a:pPr marL="457200" indent="-323850">
              <a:spcBef>
                <a:spcPts val="600"/>
              </a:spcBef>
              <a:buClr>
                <a:schemeClr val="dk1"/>
              </a:buClr>
              <a:buSzPts val="1500"/>
              <a:buChar char="●"/>
            </a:pPr>
            <a:r>
              <a:rPr lang="en-US" sz="1100">
                <a:solidFill>
                  <a:schemeClr val="dk1"/>
                </a:solidFill>
              </a:rPr>
              <a:t>Profile and settings</a:t>
            </a:r>
          </a:p>
          <a:p>
            <a:pPr marL="457200" indent="-323850">
              <a:spcBef>
                <a:spcPts val="600"/>
              </a:spcBef>
              <a:buClr>
                <a:schemeClr val="dk1"/>
              </a:buClr>
              <a:buSzPts val="1500"/>
              <a:buChar char="●"/>
            </a:pPr>
            <a:r>
              <a:rPr lang="en-US" sz="1100">
                <a:solidFill>
                  <a:schemeClr val="dk1"/>
                </a:solidFill>
              </a:rPr>
              <a:t>Enroll in Text a Coach</a:t>
            </a:r>
          </a:p>
          <a:p>
            <a:pPr marL="457200" indent="-323850">
              <a:spcBef>
                <a:spcPts val="600"/>
              </a:spcBef>
              <a:buClr>
                <a:schemeClr val="dk1"/>
              </a:buClr>
              <a:buSzPts val="1500"/>
              <a:buChar char="●"/>
            </a:pPr>
            <a:r>
              <a:rPr lang="en-US" sz="1100">
                <a:solidFill>
                  <a:schemeClr val="dk1"/>
                </a:solidFill>
              </a:rPr>
              <a:t>Initiate coach chat</a:t>
            </a:r>
          </a:p>
          <a:p>
            <a:pPr marL="457200" indent="-323850">
              <a:spcBef>
                <a:spcPts val="600"/>
              </a:spcBef>
              <a:buClr>
                <a:schemeClr val="dk1"/>
              </a:buClr>
              <a:buSzPts val="1500"/>
              <a:buChar char="●"/>
            </a:pPr>
            <a:r>
              <a:rPr lang="en-US" sz="1100">
                <a:solidFill>
                  <a:schemeClr val="dk1"/>
                </a:solidFill>
              </a:rPr>
              <a:t>Managing NRT</a:t>
            </a:r>
          </a:p>
          <a:p>
            <a:pPr marL="457200" indent="-323850">
              <a:spcBef>
                <a:spcPts val="600"/>
              </a:spcBef>
              <a:buClr>
                <a:schemeClr val="dk1"/>
              </a:buClr>
              <a:buSzPts val="1500"/>
              <a:buChar char="●"/>
            </a:pPr>
            <a:r>
              <a:rPr lang="en-US" sz="1100">
                <a:solidFill>
                  <a:schemeClr val="dk1"/>
                </a:solidFill>
              </a:rPr>
              <a:t>Nudges and reminders to connect</a:t>
            </a:r>
          </a:p>
          <a:p>
            <a:pPr marL="457200" indent="-323850">
              <a:spcBef>
                <a:spcPts val="600"/>
              </a:spcBef>
              <a:buClr>
                <a:schemeClr val="dk1"/>
              </a:buClr>
              <a:buSzPts val="1500"/>
              <a:buChar char="●"/>
            </a:pPr>
            <a:r>
              <a:rPr lang="en-US" sz="1100">
                <a:solidFill>
                  <a:schemeClr val="dk1"/>
                </a:solidFill>
              </a:rPr>
              <a:t>Messages</a:t>
            </a:r>
          </a:p>
          <a:p>
            <a:pPr marL="457200" indent="-323850">
              <a:spcBef>
                <a:spcPts val="600"/>
              </a:spcBef>
              <a:buClr>
                <a:schemeClr val="dk1"/>
              </a:buClr>
              <a:buSzPts val="1500"/>
              <a:buChar char="●"/>
            </a:pPr>
            <a:r>
              <a:rPr lang="en-US" sz="1100">
                <a:solidFill>
                  <a:schemeClr val="dk1"/>
                </a:solidFill>
              </a:rPr>
              <a:t>Library</a:t>
            </a:r>
          </a:p>
          <a:p>
            <a:pPr marL="457200" indent="-323850">
              <a:spcBef>
                <a:spcPts val="600"/>
              </a:spcBef>
              <a:buClr>
                <a:schemeClr val="dk1"/>
              </a:buClr>
              <a:buSzPts val="1500"/>
              <a:buChar char="●"/>
            </a:pPr>
            <a:r>
              <a:rPr lang="en-US" sz="1100">
                <a:solidFill>
                  <a:schemeClr val="dk1"/>
                </a:solidFill>
              </a:rPr>
              <a:t>Managing schedule</a:t>
            </a:r>
          </a:p>
          <a:p>
            <a:pPr marL="457200" marR="0" lvl="0" indent="-323850" algn="l" rtl="0">
              <a:spcBef>
                <a:spcPts val="600"/>
              </a:spcBef>
              <a:spcAft>
                <a:spcPts val="0"/>
              </a:spcAft>
              <a:buClr>
                <a:schemeClr val="dk1"/>
              </a:buClr>
              <a:buSzPts val="1500"/>
              <a:buChar char="●"/>
            </a:pPr>
            <a:r>
              <a:rPr lang="en-US" sz="1100">
                <a:solidFill>
                  <a:schemeClr val="dk1"/>
                </a:solidFill>
              </a:rPr>
              <a:t>Multi-media content cards</a:t>
            </a:r>
          </a:p>
          <a:p>
            <a:pPr marL="457200" indent="-323850">
              <a:spcBef>
                <a:spcPts val="600"/>
              </a:spcBef>
              <a:buClr>
                <a:schemeClr val="dk1"/>
              </a:buClr>
              <a:buSzPts val="1500"/>
              <a:buFontTx/>
              <a:buChar char="●"/>
            </a:pPr>
            <a:r>
              <a:rPr lang="en-US" sz="1100">
                <a:solidFill>
                  <a:schemeClr val="dk1"/>
                </a:solidFill>
              </a:rPr>
              <a:t>Clear calls to action </a:t>
            </a:r>
          </a:p>
          <a:p>
            <a:pPr marL="0" lvl="0" indent="0" algn="l" rtl="0">
              <a:spcBef>
                <a:spcPts val="0"/>
              </a:spcBef>
              <a:spcAft>
                <a:spcPts val="0"/>
              </a:spcAft>
              <a:buNone/>
            </a:pPr>
            <a:endParaRPr lang="en-US" sz="1100">
              <a:latin typeface="Calibri" panose="020F0502020204030204" pitchFamily="34" charset="0"/>
              <a:cs typeface="Calibri" panose="020F0502020204030204" pitchFamily="34" charset="0"/>
            </a:endParaRPr>
          </a:p>
          <a:p>
            <a:pPr marL="0" lvl="0" indent="0" algn="l" rtl="0">
              <a:spcBef>
                <a:spcPts val="0"/>
              </a:spcBef>
              <a:spcAft>
                <a:spcPts val="0"/>
              </a:spcAft>
              <a:buNone/>
            </a:pPr>
            <a:endParaRPr sz="1100">
              <a:latin typeface="Calibri" panose="020F0502020204030204" pitchFamily="34" charset="0"/>
              <a:cs typeface="Calibri" panose="020F0502020204030204" pitchFamily="34" charset="0"/>
            </a:endParaRPr>
          </a:p>
        </p:txBody>
      </p:sp>
      <p:sp>
        <p:nvSpPr>
          <p:cNvPr id="1065" name="Google Shape;1065;g15161941bd4_26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6.jpe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5EDEA-B43B-3811-8B19-AE8FE1051A4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DB6972C-29EE-2522-114B-C675B1B3A1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8DFA08-D1C7-5873-7C09-A7C6B062AADA}"/>
              </a:ext>
            </a:extLst>
          </p:cNvPr>
          <p:cNvSpPr>
            <a:spLocks noGrp="1"/>
          </p:cNvSpPr>
          <p:nvPr>
            <p:ph type="dt" sz="half" idx="10"/>
          </p:nvPr>
        </p:nvSpPr>
        <p:spPr/>
        <p:txBody>
          <a:bodyPr/>
          <a:lstStyle/>
          <a:p>
            <a:fld id="{7C8B5CDB-E8CB-48CD-AF8E-3AE99A972423}" type="datetimeFigureOut">
              <a:rPr lang="en-US" smtClean="0"/>
              <a:t>5/21/2025</a:t>
            </a:fld>
            <a:endParaRPr lang="en-US"/>
          </a:p>
        </p:txBody>
      </p:sp>
      <p:sp>
        <p:nvSpPr>
          <p:cNvPr id="5" name="Footer Placeholder 4">
            <a:extLst>
              <a:ext uri="{FF2B5EF4-FFF2-40B4-BE49-F238E27FC236}">
                <a16:creationId xmlns:a16="http://schemas.microsoft.com/office/drawing/2014/main" id="{A151E959-DC3B-9663-7D78-39E6DC9A14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595C66-69A6-3AF4-0E8A-87ACCCEFB1F2}"/>
              </a:ext>
            </a:extLst>
          </p:cNvPr>
          <p:cNvSpPr>
            <a:spLocks noGrp="1"/>
          </p:cNvSpPr>
          <p:nvPr>
            <p:ph type="sldNum" sz="quarter" idx="12"/>
          </p:nvPr>
        </p:nvSpPr>
        <p:spPr/>
        <p:txBody>
          <a:bodyPr/>
          <a:lstStyle/>
          <a:p>
            <a:fld id="{944328ED-3CB4-449D-AD64-3F43E2972D97}" type="slidenum">
              <a:rPr lang="en-US" smtClean="0"/>
              <a:t>‹#›</a:t>
            </a:fld>
            <a:endParaRPr lang="en-US"/>
          </a:p>
        </p:txBody>
      </p:sp>
    </p:spTree>
    <p:extLst>
      <p:ext uri="{BB962C8B-B14F-4D97-AF65-F5344CB8AC3E}">
        <p14:creationId xmlns:p14="http://schemas.microsoft.com/office/powerpoint/2010/main" val="3232855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C2C06-45AA-4349-3998-911E71A3553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E103846-2C9F-681C-8567-8026B9676DF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E18055-1E6A-2C81-DCBD-D93C4BA96F12}"/>
              </a:ext>
            </a:extLst>
          </p:cNvPr>
          <p:cNvSpPr>
            <a:spLocks noGrp="1"/>
          </p:cNvSpPr>
          <p:nvPr>
            <p:ph type="dt" sz="half" idx="10"/>
          </p:nvPr>
        </p:nvSpPr>
        <p:spPr/>
        <p:txBody>
          <a:bodyPr/>
          <a:lstStyle/>
          <a:p>
            <a:fld id="{7C8B5CDB-E8CB-48CD-AF8E-3AE99A972423}" type="datetimeFigureOut">
              <a:rPr lang="en-US" smtClean="0"/>
              <a:t>5/21/2025</a:t>
            </a:fld>
            <a:endParaRPr lang="en-US"/>
          </a:p>
        </p:txBody>
      </p:sp>
      <p:sp>
        <p:nvSpPr>
          <p:cNvPr id="5" name="Footer Placeholder 4">
            <a:extLst>
              <a:ext uri="{FF2B5EF4-FFF2-40B4-BE49-F238E27FC236}">
                <a16:creationId xmlns:a16="http://schemas.microsoft.com/office/drawing/2014/main" id="{D14C2DD0-577A-B5D0-75F7-2FDF7E28FC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4D9D3E-9BC0-5DED-E042-C214C3855F60}"/>
              </a:ext>
            </a:extLst>
          </p:cNvPr>
          <p:cNvSpPr>
            <a:spLocks noGrp="1"/>
          </p:cNvSpPr>
          <p:nvPr>
            <p:ph type="sldNum" sz="quarter" idx="12"/>
          </p:nvPr>
        </p:nvSpPr>
        <p:spPr/>
        <p:txBody>
          <a:bodyPr/>
          <a:lstStyle/>
          <a:p>
            <a:fld id="{944328ED-3CB4-449D-AD64-3F43E2972D97}" type="slidenum">
              <a:rPr lang="en-US" smtClean="0"/>
              <a:t>‹#›</a:t>
            </a:fld>
            <a:endParaRPr lang="en-US"/>
          </a:p>
        </p:txBody>
      </p:sp>
    </p:spTree>
    <p:extLst>
      <p:ext uri="{BB962C8B-B14F-4D97-AF65-F5344CB8AC3E}">
        <p14:creationId xmlns:p14="http://schemas.microsoft.com/office/powerpoint/2010/main" val="1339131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13E157-6CE9-2060-A24E-DB07AF722A1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9EC9926-6E2E-DF31-EBEB-E2C24D9B4CA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4BEA26-6555-1470-0D63-D77E7996F14B}"/>
              </a:ext>
            </a:extLst>
          </p:cNvPr>
          <p:cNvSpPr>
            <a:spLocks noGrp="1"/>
          </p:cNvSpPr>
          <p:nvPr>
            <p:ph type="dt" sz="half" idx="10"/>
          </p:nvPr>
        </p:nvSpPr>
        <p:spPr/>
        <p:txBody>
          <a:bodyPr/>
          <a:lstStyle/>
          <a:p>
            <a:fld id="{7C8B5CDB-E8CB-48CD-AF8E-3AE99A972423}" type="datetimeFigureOut">
              <a:rPr lang="en-US" smtClean="0"/>
              <a:t>5/21/2025</a:t>
            </a:fld>
            <a:endParaRPr lang="en-US"/>
          </a:p>
        </p:txBody>
      </p:sp>
      <p:sp>
        <p:nvSpPr>
          <p:cNvPr id="5" name="Footer Placeholder 4">
            <a:extLst>
              <a:ext uri="{FF2B5EF4-FFF2-40B4-BE49-F238E27FC236}">
                <a16:creationId xmlns:a16="http://schemas.microsoft.com/office/drawing/2014/main" id="{E0E3FE6E-B437-078B-542A-35B6DD53ED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5BFACD-EED4-A90C-D6BD-4FC75DA09D48}"/>
              </a:ext>
            </a:extLst>
          </p:cNvPr>
          <p:cNvSpPr>
            <a:spLocks noGrp="1"/>
          </p:cNvSpPr>
          <p:nvPr>
            <p:ph type="sldNum" sz="quarter" idx="12"/>
          </p:nvPr>
        </p:nvSpPr>
        <p:spPr/>
        <p:txBody>
          <a:bodyPr/>
          <a:lstStyle/>
          <a:p>
            <a:fld id="{944328ED-3CB4-449D-AD64-3F43E2972D97}" type="slidenum">
              <a:rPr lang="en-US" smtClean="0"/>
              <a:t>‹#›</a:t>
            </a:fld>
            <a:endParaRPr lang="en-US"/>
          </a:p>
        </p:txBody>
      </p:sp>
    </p:spTree>
    <p:extLst>
      <p:ext uri="{BB962C8B-B14F-4D97-AF65-F5344CB8AC3E}">
        <p14:creationId xmlns:p14="http://schemas.microsoft.com/office/powerpoint/2010/main" val="1910781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cxnSp>
        <p:nvCxnSpPr>
          <p:cNvPr id="10" name="Orange arrow">
            <a:extLst>
              <a:ext uri="{FF2B5EF4-FFF2-40B4-BE49-F238E27FC236}">
                <a16:creationId xmlns:a16="http://schemas.microsoft.com/office/drawing/2014/main" id="{D7EC898B-19BB-48BB-BC12-6D8AA83D7AD6}"/>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
        <p:nvSpPr>
          <p:cNvPr id="11" name="TextBox 1">
            <a:extLst>
              <a:ext uri="{FF2B5EF4-FFF2-40B4-BE49-F238E27FC236}">
                <a16:creationId xmlns:a16="http://schemas.microsoft.com/office/drawing/2014/main" id="{43EA1280-EBAC-4C3E-A925-EA7813219784}"/>
              </a:ext>
            </a:extLst>
          </p:cNvPr>
          <p:cNvSpPr txBox="1"/>
          <p:nvPr userDrawn="1"/>
        </p:nvSpPr>
        <p:spPr bwMode="gray">
          <a:xfrm>
            <a:off x="742998" y="2390254"/>
            <a:ext cx="9891327" cy="2077492"/>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Covers</a:t>
            </a:r>
          </a:p>
        </p:txBody>
      </p:sp>
    </p:spTree>
    <p:extLst>
      <p:ext uri="{BB962C8B-B14F-4D97-AF65-F5344CB8AC3E}">
        <p14:creationId xmlns:p14="http://schemas.microsoft.com/office/powerpoint/2010/main" val="21096901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ver 03">
    <p:bg>
      <p:bgPr>
        <a:solidFill>
          <a:srgbClr val="FBF9F4"/>
        </a:solidFill>
        <a:effectLst/>
      </p:bgPr>
    </p:bg>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5/21/2025</a:t>
            </a:fld>
            <a:endParaRPr lang="en-US"/>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pic>
        <p:nvPicPr>
          <p:cNvPr id="11" name="Optum logo" descr="Optum logo">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pic>
        <p:nvPicPr>
          <p:cNvPr id="12" name="Picture 11">
            <a:extLst>
              <a:ext uri="{FF2B5EF4-FFF2-40B4-BE49-F238E27FC236}">
                <a16:creationId xmlns:a16="http://schemas.microsoft.com/office/drawing/2014/main" id="{12FF9B2B-62EB-453D-883A-F3D1C5D129E3}"/>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6016749" y="0"/>
            <a:ext cx="6175248" cy="6858000"/>
          </a:xfrm>
          <a:prstGeom prst="rect">
            <a:avLst/>
          </a:prstGeom>
        </p:spPr>
      </p:pic>
    </p:spTree>
    <p:extLst>
      <p:ext uri="{BB962C8B-B14F-4D97-AF65-F5344CB8AC3E}">
        <p14:creationId xmlns:p14="http://schemas.microsoft.com/office/powerpoint/2010/main" val="4158288306"/>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13F80B4D-94E3-497C-9014-7F8EABA417B7}"/>
              </a:ext>
            </a:extLst>
          </p:cNvPr>
          <p:cNvSpPr txBox="1"/>
          <p:nvPr userDrawn="1"/>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Section headers</a:t>
            </a:r>
          </a:p>
        </p:txBody>
      </p:sp>
      <p:cxnSp>
        <p:nvCxnSpPr>
          <p:cNvPr id="4" name="Orange arrow">
            <a:extLst>
              <a:ext uri="{FF2B5EF4-FFF2-40B4-BE49-F238E27FC236}">
                <a16:creationId xmlns:a16="http://schemas.microsoft.com/office/drawing/2014/main" id="{5CA4857D-50A4-4F6E-8AC6-F53991E25BA7}"/>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58474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39B679AE-D173-4857-9656-61C15B78E493}"/>
              </a:ext>
            </a:extLst>
          </p:cNvPr>
          <p:cNvSpPr>
            <a:spLocks noGrp="1"/>
          </p:cNvSpPr>
          <p:nvPr>
            <p:ph type="dt" sz="half" idx="10"/>
          </p:nvPr>
        </p:nvSpPr>
        <p:spPr/>
        <p:txBody>
          <a:bodyPr/>
          <a:lstStyle/>
          <a:p>
            <a:fld id="{8BFB956A-C3EE-4CEE-8CC6-BB9E3DB82FC2}" type="datetime1">
              <a:rPr lang="en-US" smtClean="0"/>
              <a:t>5/21/2025</a:t>
            </a:fld>
            <a:endParaRPr lang="en-US"/>
          </a:p>
        </p:txBody>
      </p:sp>
      <p:sp>
        <p:nvSpPr>
          <p:cNvPr id="6" name="Slide Number Placeholder 5" hidden="1">
            <a:extLst>
              <a:ext uri="{FF2B5EF4-FFF2-40B4-BE49-F238E27FC236}">
                <a16:creationId xmlns:a16="http://schemas.microsoft.com/office/drawing/2014/main" id="{18C9E9B4-49EA-4882-85A5-CCD50D15CDE0}"/>
              </a:ext>
            </a:extLst>
          </p:cNvPr>
          <p:cNvSpPr>
            <a:spLocks noGrp="1"/>
          </p:cNvSpPr>
          <p:nvPr>
            <p:ph type="sldNum" sz="quarter" idx="12"/>
          </p:nvPr>
        </p:nvSpPr>
        <p:spPr/>
        <p:txBody>
          <a:bodyPr/>
          <a:lstStyle/>
          <a:p>
            <a:fld id="{03805D93-7D4B-4CBC-BABC-3A8AC08CB7F4}" type="slidenum">
              <a:rPr lang="en-US" smtClean="0"/>
              <a:t>‹#›</a:t>
            </a:fld>
            <a:endParaRPr lang="en-US"/>
          </a:p>
        </p:txBody>
      </p:sp>
      <p:sp>
        <p:nvSpPr>
          <p:cNvPr id="5" name="Footer Placeholder 4" hidden="1">
            <a:extLst>
              <a:ext uri="{FF2B5EF4-FFF2-40B4-BE49-F238E27FC236}">
                <a16:creationId xmlns:a16="http://schemas.microsoft.com/office/drawing/2014/main" id="{D444279A-BCE2-4BB7-8BEE-7A06041140C9}"/>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3" name="Subtitle placeholder">
            <a:extLst>
              <a:ext uri="{FF2B5EF4-FFF2-40B4-BE49-F238E27FC236}">
                <a16:creationId xmlns:a16="http://schemas.microsoft.com/office/drawing/2014/main" id="{1984467D-8998-4601-8ABC-FDE348E4BFF2}"/>
              </a:ext>
            </a:extLst>
          </p:cNvPr>
          <p:cNvSpPr>
            <a:spLocks noGrp="1"/>
          </p:cNvSpPr>
          <p:nvPr>
            <p:ph type="body" idx="1" hasCustomPrompt="1"/>
          </p:nvPr>
        </p:nvSpPr>
        <p:spPr bwMode="gray">
          <a:xfrm>
            <a:off x="1752600" y="4255572"/>
            <a:ext cx="8686800" cy="332399"/>
          </a:xfrm>
        </p:spPr>
        <p:txBody>
          <a:bodyPr>
            <a:spAutoFit/>
          </a:bodyPr>
          <a:lstStyle>
            <a:lvl1pPr marL="0" indent="0" algn="ctr">
              <a:lnSpc>
                <a:spcPct val="90000"/>
              </a:lnSpc>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subtitle (optional); Arial 24pt, sentence case</a:t>
            </a:r>
          </a:p>
        </p:txBody>
      </p:sp>
      <p:sp>
        <p:nvSpPr>
          <p:cNvPr id="2" name="Title 1">
            <a:extLst>
              <a:ext uri="{FF2B5EF4-FFF2-40B4-BE49-F238E27FC236}">
                <a16:creationId xmlns:a16="http://schemas.microsoft.com/office/drawing/2014/main" id="{8364047E-FA3E-49C2-97F7-5B543041A6B9}"/>
              </a:ext>
            </a:extLst>
          </p:cNvPr>
          <p:cNvSpPr>
            <a:spLocks noGrp="1"/>
          </p:cNvSpPr>
          <p:nvPr>
            <p:ph type="title" hasCustomPrompt="1"/>
          </p:nvPr>
        </p:nvSpPr>
        <p:spPr bwMode="gray">
          <a:xfrm>
            <a:off x="1752600" y="2451107"/>
            <a:ext cx="8686800" cy="1523494"/>
          </a:xfrm>
        </p:spPr>
        <p:txBody>
          <a:bodyPr anchor="b"/>
          <a:lstStyle>
            <a:lvl1pPr algn="ctr">
              <a:defRPr sz="5500"/>
            </a:lvl1pPr>
          </a:lstStyle>
          <a:p>
            <a:r>
              <a:rPr lang="en-US"/>
              <a:t>Section title; Arial 55pt, sentence case</a:t>
            </a:r>
          </a:p>
        </p:txBody>
      </p:sp>
    </p:spTree>
    <p:extLst>
      <p:ext uri="{BB962C8B-B14F-4D97-AF65-F5344CB8AC3E}">
        <p14:creationId xmlns:p14="http://schemas.microsoft.com/office/powerpoint/2010/main" val="150962113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101">
          <p15:clr>
            <a:srgbClr val="FBAE40"/>
          </p15:clr>
        </p15:guide>
        <p15:guide id="2" pos="6576">
          <p15:clr>
            <a:srgbClr val="FBAE40"/>
          </p15:clr>
        </p15:guide>
        <p15:guide id="3" orient="horz" pos="2505">
          <p15:clr>
            <a:srgbClr val="FBAE40"/>
          </p15:clr>
        </p15:guide>
        <p15:guide id="4" orient="horz" pos="2679">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02">
    <p:bg>
      <p:bgRef idx="1001">
        <a:schemeClr val="bg2"/>
      </p:bgRef>
    </p:bg>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39B679AE-D173-4857-9656-61C15B78E493}"/>
              </a:ext>
            </a:extLst>
          </p:cNvPr>
          <p:cNvSpPr>
            <a:spLocks noGrp="1"/>
          </p:cNvSpPr>
          <p:nvPr>
            <p:ph type="dt" sz="half" idx="10"/>
          </p:nvPr>
        </p:nvSpPr>
        <p:spPr/>
        <p:txBody>
          <a:bodyPr/>
          <a:lstStyle/>
          <a:p>
            <a:fld id="{53CF638C-039E-4A48-A8EB-E2D0262E67A1}" type="datetime1">
              <a:rPr lang="en-US" smtClean="0"/>
              <a:t>5/21/2025</a:t>
            </a:fld>
            <a:endParaRPr lang="en-US"/>
          </a:p>
        </p:txBody>
      </p:sp>
      <p:sp>
        <p:nvSpPr>
          <p:cNvPr id="6" name="Slide Number Placeholder 5" hidden="1">
            <a:extLst>
              <a:ext uri="{FF2B5EF4-FFF2-40B4-BE49-F238E27FC236}">
                <a16:creationId xmlns:a16="http://schemas.microsoft.com/office/drawing/2014/main" id="{18C9E9B4-49EA-4882-85A5-CCD50D15CDE0}"/>
              </a:ext>
            </a:extLst>
          </p:cNvPr>
          <p:cNvSpPr>
            <a:spLocks noGrp="1"/>
          </p:cNvSpPr>
          <p:nvPr>
            <p:ph type="sldNum" sz="quarter" idx="12"/>
          </p:nvPr>
        </p:nvSpPr>
        <p:spPr/>
        <p:txBody>
          <a:bodyPr/>
          <a:lstStyle/>
          <a:p>
            <a:fld id="{03805D93-7D4B-4CBC-BABC-3A8AC08CB7F4}" type="slidenum">
              <a:rPr lang="en-US" smtClean="0"/>
              <a:t>‹#›</a:t>
            </a:fld>
            <a:endParaRPr lang="en-US"/>
          </a:p>
        </p:txBody>
      </p:sp>
      <p:sp>
        <p:nvSpPr>
          <p:cNvPr id="5" name="Footer Placeholder 4" hidden="1">
            <a:extLst>
              <a:ext uri="{FF2B5EF4-FFF2-40B4-BE49-F238E27FC236}">
                <a16:creationId xmlns:a16="http://schemas.microsoft.com/office/drawing/2014/main" id="{D444279A-BCE2-4BB7-8BEE-7A06041140C9}"/>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3" name="Subtitle placeholder">
            <a:extLst>
              <a:ext uri="{FF2B5EF4-FFF2-40B4-BE49-F238E27FC236}">
                <a16:creationId xmlns:a16="http://schemas.microsoft.com/office/drawing/2014/main" id="{1984467D-8998-4601-8ABC-FDE348E4BFF2}"/>
              </a:ext>
            </a:extLst>
          </p:cNvPr>
          <p:cNvSpPr>
            <a:spLocks noGrp="1"/>
          </p:cNvSpPr>
          <p:nvPr>
            <p:ph type="body" idx="1" hasCustomPrompt="1"/>
          </p:nvPr>
        </p:nvSpPr>
        <p:spPr bwMode="gray">
          <a:xfrm>
            <a:off x="1752600" y="4255572"/>
            <a:ext cx="8686800" cy="332399"/>
          </a:xfrm>
        </p:spPr>
        <p:txBody>
          <a:bodyPr>
            <a:spAutoFit/>
          </a:bodyPr>
          <a:lstStyle>
            <a:lvl1pPr marL="0" indent="0" algn="ctr">
              <a:lnSpc>
                <a:spcPct val="90000"/>
              </a:lnSpc>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subtitle (optional); Arial 24pt, sentence case</a:t>
            </a:r>
          </a:p>
        </p:txBody>
      </p:sp>
      <p:sp>
        <p:nvSpPr>
          <p:cNvPr id="2" name="Title 1">
            <a:extLst>
              <a:ext uri="{FF2B5EF4-FFF2-40B4-BE49-F238E27FC236}">
                <a16:creationId xmlns:a16="http://schemas.microsoft.com/office/drawing/2014/main" id="{8364047E-FA3E-49C2-97F7-5B543041A6B9}"/>
              </a:ext>
            </a:extLst>
          </p:cNvPr>
          <p:cNvSpPr>
            <a:spLocks noGrp="1"/>
          </p:cNvSpPr>
          <p:nvPr>
            <p:ph type="title" hasCustomPrompt="1"/>
          </p:nvPr>
        </p:nvSpPr>
        <p:spPr bwMode="gray">
          <a:xfrm>
            <a:off x="1752600" y="2451107"/>
            <a:ext cx="8686800" cy="1523494"/>
          </a:xfrm>
        </p:spPr>
        <p:txBody>
          <a:bodyPr anchor="b"/>
          <a:lstStyle>
            <a:lvl1pPr algn="ctr">
              <a:defRPr sz="5500"/>
            </a:lvl1pPr>
          </a:lstStyle>
          <a:p>
            <a:r>
              <a:rPr lang="en-US"/>
              <a:t>Section title; Arial 55pt, sentence case</a:t>
            </a:r>
          </a:p>
        </p:txBody>
      </p:sp>
    </p:spTree>
    <p:extLst>
      <p:ext uri="{BB962C8B-B14F-4D97-AF65-F5344CB8AC3E}">
        <p14:creationId xmlns:p14="http://schemas.microsoft.com/office/powerpoint/2010/main" val="123854980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101">
          <p15:clr>
            <a:srgbClr val="FBAE40"/>
          </p15:clr>
        </p15:guide>
        <p15:guide id="2" pos="6577">
          <p15:clr>
            <a:srgbClr val="FBAE40"/>
          </p15:clr>
        </p15:guide>
        <p15:guide id="3" orient="horz" pos="2505">
          <p15:clr>
            <a:srgbClr val="FBAE40"/>
          </p15:clr>
        </p15:guide>
        <p15:guide id="4" orient="horz" pos="2679">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3A455D22-8446-4F14-AA52-97E668DEC836}"/>
              </a:ext>
            </a:extLst>
          </p:cNvPr>
          <p:cNvSpPr txBox="1"/>
          <p:nvPr userDrawn="1"/>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Standard layouts</a:t>
            </a:r>
          </a:p>
        </p:txBody>
      </p:sp>
      <p:cxnSp>
        <p:nvCxnSpPr>
          <p:cNvPr id="4" name="Orange arrow">
            <a:extLst>
              <a:ext uri="{FF2B5EF4-FFF2-40B4-BE49-F238E27FC236}">
                <a16:creationId xmlns:a16="http://schemas.microsoft.com/office/drawing/2014/main" id="{9FFBF798-5E41-4C4C-8019-BFB1C5FBD16F}"/>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9277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8A49B71C-EE28-4F4C-994D-7E3486111388}"/>
              </a:ext>
            </a:extLst>
          </p:cNvPr>
          <p:cNvSpPr>
            <a:spLocks noGrp="1"/>
          </p:cNvSpPr>
          <p:nvPr>
            <p:ph type="dt" sz="half" idx="10"/>
          </p:nvPr>
        </p:nvSpPr>
        <p:spPr/>
        <p:txBody>
          <a:bodyPr/>
          <a:lstStyle/>
          <a:p>
            <a:fld id="{6017203D-7AF0-48CF-9AA1-1400585FFB1C}" type="datetime1">
              <a:rPr lang="en-US" smtClean="0"/>
              <a:t>5/21/2025</a:t>
            </a:fld>
            <a:endParaRPr lang="en-US"/>
          </a:p>
        </p:txBody>
      </p:sp>
      <p:sp>
        <p:nvSpPr>
          <p:cNvPr id="5" name="Slide Number Placeholder 4" hidden="1">
            <a:extLst>
              <a:ext uri="{FF2B5EF4-FFF2-40B4-BE49-F238E27FC236}">
                <a16:creationId xmlns:a16="http://schemas.microsoft.com/office/drawing/2014/main" id="{C408F62C-9090-4EA7-BBD2-481410405BBE}"/>
              </a:ext>
            </a:extLst>
          </p:cNvPr>
          <p:cNvSpPr>
            <a:spLocks noGrp="1"/>
          </p:cNvSpPr>
          <p:nvPr>
            <p:ph type="sldNum" sz="quarter" idx="12"/>
          </p:nvPr>
        </p:nvSpPr>
        <p:spPr/>
        <p:txBody>
          <a:bodyPr/>
          <a:lstStyle/>
          <a:p>
            <a:fld id="{03805D93-7D4B-4CBC-BABC-3A8AC08CB7F4}" type="slidenum">
              <a:rPr lang="en-US" smtClean="0"/>
              <a:t>‹#›</a:t>
            </a:fld>
            <a:endParaRPr lang="en-US"/>
          </a:p>
        </p:txBody>
      </p:sp>
      <p:sp>
        <p:nvSpPr>
          <p:cNvPr id="4" name="Footer Placeholder 3" hidden="1">
            <a:extLst>
              <a:ext uri="{FF2B5EF4-FFF2-40B4-BE49-F238E27FC236}">
                <a16:creationId xmlns:a16="http://schemas.microsoft.com/office/drawing/2014/main" id="{F7BFA8CA-0947-4A58-87AE-004F617F47B1}"/>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2" name="Title 1">
            <a:extLst>
              <a:ext uri="{FF2B5EF4-FFF2-40B4-BE49-F238E27FC236}">
                <a16:creationId xmlns:a16="http://schemas.microsoft.com/office/drawing/2014/main" id="{CB1C8E8B-99F0-45A8-BCAB-DBB719616F12}"/>
              </a:ext>
            </a:extLst>
          </p:cNvPr>
          <p:cNvSpPr>
            <a:spLocks noGrp="1"/>
          </p:cNvSpPr>
          <p:nvPr>
            <p:ph type="title" hasCustomPrompt="1"/>
          </p:nvPr>
        </p:nvSpPr>
        <p:spPr bwMode="gray"/>
        <p:txBody>
          <a:bodyPr/>
          <a:lstStyle>
            <a:lvl1pPr>
              <a:defRPr/>
            </a:lvl1pPr>
          </a:lstStyle>
          <a:p>
            <a:r>
              <a:rPr lang="en-US"/>
              <a:t>Slide title; Arial 22pt bold, sentence case (1 line)</a:t>
            </a:r>
          </a:p>
        </p:txBody>
      </p:sp>
    </p:spTree>
    <p:extLst>
      <p:ext uri="{BB962C8B-B14F-4D97-AF65-F5344CB8AC3E}">
        <p14:creationId xmlns:p14="http://schemas.microsoft.com/office/powerpoint/2010/main" val="3988520996"/>
      </p:ext>
    </p:extLst>
  </p:cSld>
  <p:clrMapOvr>
    <a:masterClrMapping/>
  </p:clrMapOvr>
  <p:extLst>
    <p:ext uri="{DCECCB84-F9BA-43D5-87BE-67443E8EF086}">
      <p15:sldGuideLst xmlns:p15="http://schemas.microsoft.com/office/powerpoint/2012/main">
        <p15:guide id="1" orient="horz" pos="3776">
          <p15:clr>
            <a:srgbClr val="FBAE40"/>
          </p15:clr>
        </p15:guide>
        <p15:guide id="3" orient="horz" pos="793">
          <p15:clr>
            <a:srgbClr val="FBAE40"/>
          </p15:clr>
        </p15:guide>
        <p15:guide id="4" orient="horz" pos="344">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ubhead">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76B3DF85-06AB-4D09-9458-B0A4DE468FDB}"/>
              </a:ext>
            </a:extLst>
          </p:cNvPr>
          <p:cNvSpPr>
            <a:spLocks noGrp="1"/>
          </p:cNvSpPr>
          <p:nvPr>
            <p:ph type="dt" sz="half" idx="10"/>
          </p:nvPr>
        </p:nvSpPr>
        <p:spPr/>
        <p:txBody>
          <a:bodyPr/>
          <a:lstStyle/>
          <a:p>
            <a:fld id="{4E2E38F6-B9D1-4693-91B2-1BF743544C01}" type="datetime1">
              <a:rPr lang="en-US" smtClean="0"/>
              <a:t>5/21/2025</a:t>
            </a:fld>
            <a:endParaRPr lang="en-US"/>
          </a:p>
        </p:txBody>
      </p:sp>
      <p:sp>
        <p:nvSpPr>
          <p:cNvPr id="5" name="Slide Number Placeholder 4" hidden="1">
            <a:extLst>
              <a:ext uri="{FF2B5EF4-FFF2-40B4-BE49-F238E27FC236}">
                <a16:creationId xmlns:a16="http://schemas.microsoft.com/office/drawing/2014/main" id="{CFBBDC95-8D51-42CB-B4C0-9B8E3C030FAA}"/>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4" name="Footer Placeholder 3" hidden="1">
            <a:extLst>
              <a:ext uri="{FF2B5EF4-FFF2-40B4-BE49-F238E27FC236}">
                <a16:creationId xmlns:a16="http://schemas.microsoft.com/office/drawing/2014/main" id="{20A558EA-9255-4DE1-B9D1-B0557684C783}"/>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8" name="Subtitle placeholder">
            <a:extLst>
              <a:ext uri="{FF2B5EF4-FFF2-40B4-BE49-F238E27FC236}">
                <a16:creationId xmlns:a16="http://schemas.microsoft.com/office/drawing/2014/main" id="{760BD2C6-F5E4-43C7-9A69-D1113FFABFA9}"/>
              </a:ext>
            </a:extLst>
          </p:cNvPr>
          <p:cNvSpPr>
            <a:spLocks noGrp="1"/>
          </p:cNvSpPr>
          <p:nvPr>
            <p:ph type="body" sz="quarter" idx="13" hasCustomPrompt="1"/>
          </p:nvPr>
        </p:nvSpPr>
        <p:spPr bwMode="gray">
          <a:xfrm>
            <a:off x="457198" y="958653"/>
            <a:ext cx="9601200" cy="269304"/>
          </a:xfrm>
        </p:spPr>
        <p:txBody>
          <a:bodyPr wrap="square">
            <a:spAutoFit/>
          </a:bodyPr>
          <a:lstStyle>
            <a:lvl1pPr>
              <a:lnSpc>
                <a:spcPct val="100000"/>
              </a:lnSpc>
              <a:spcBef>
                <a:spcPts val="0"/>
              </a:spcBef>
              <a:defRPr sz="1750" b="1">
                <a:solidFill>
                  <a:schemeClr val="accent6"/>
                </a:solidFill>
              </a:defRPr>
            </a:lvl1pPr>
          </a:lstStyle>
          <a:p>
            <a:pPr lvl="0"/>
            <a:r>
              <a:rPr lang="en-US"/>
              <a:t>Slide subtitle; Arial 17.5pt bold, sentence case (1 line)</a:t>
            </a:r>
          </a:p>
        </p:txBody>
      </p:sp>
      <p:sp>
        <p:nvSpPr>
          <p:cNvPr id="2" name="Title 1">
            <a:extLst>
              <a:ext uri="{FF2B5EF4-FFF2-40B4-BE49-F238E27FC236}">
                <a16:creationId xmlns:a16="http://schemas.microsoft.com/office/drawing/2014/main" id="{70871777-1CC4-46CB-8EB7-B1DE3217D445}"/>
              </a:ext>
            </a:extLst>
          </p:cNvPr>
          <p:cNvSpPr>
            <a:spLocks noGrp="1"/>
          </p:cNvSpPr>
          <p:nvPr>
            <p:ph type="title" hasCustomPrompt="1"/>
          </p:nvPr>
        </p:nvSpPr>
        <p:spPr bwMode="gray"/>
        <p:txBody>
          <a:bodyPr/>
          <a:lstStyle>
            <a:lvl1pPr>
              <a:defRPr/>
            </a:lvl1pPr>
          </a:lstStyle>
          <a:p>
            <a:r>
              <a:rPr lang="en-US"/>
              <a:t>Slide title; Arial 22pt bold, sentence case (1 line)</a:t>
            </a:r>
          </a:p>
        </p:txBody>
      </p:sp>
    </p:spTree>
    <p:extLst>
      <p:ext uri="{BB962C8B-B14F-4D97-AF65-F5344CB8AC3E}">
        <p14:creationId xmlns:p14="http://schemas.microsoft.com/office/powerpoint/2010/main" val="24683024"/>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603">
          <p15:clr>
            <a:srgbClr val="FBAE40"/>
          </p15:clr>
        </p15:guide>
        <p15:guide id="3" orient="horz" pos="1014">
          <p15:clr>
            <a:srgbClr val="FBAE40"/>
          </p15:clr>
        </p15:guide>
        <p15:guide id="4" orient="horz" pos="34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DC0C4-13DC-5F32-3AC5-1A114AC7A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BE3C27-7088-792C-414F-B5876DB8132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FA358D-B570-5ACD-601A-2C5A2643A756}"/>
              </a:ext>
            </a:extLst>
          </p:cNvPr>
          <p:cNvSpPr>
            <a:spLocks noGrp="1"/>
          </p:cNvSpPr>
          <p:nvPr>
            <p:ph type="dt" sz="half" idx="10"/>
          </p:nvPr>
        </p:nvSpPr>
        <p:spPr/>
        <p:txBody>
          <a:bodyPr/>
          <a:lstStyle/>
          <a:p>
            <a:fld id="{7C8B5CDB-E8CB-48CD-AF8E-3AE99A972423}" type="datetimeFigureOut">
              <a:rPr lang="en-US" smtClean="0"/>
              <a:t>5/21/2025</a:t>
            </a:fld>
            <a:endParaRPr lang="en-US"/>
          </a:p>
        </p:txBody>
      </p:sp>
      <p:sp>
        <p:nvSpPr>
          <p:cNvPr id="5" name="Footer Placeholder 4">
            <a:extLst>
              <a:ext uri="{FF2B5EF4-FFF2-40B4-BE49-F238E27FC236}">
                <a16:creationId xmlns:a16="http://schemas.microsoft.com/office/drawing/2014/main" id="{89376AF1-3F01-2279-4317-745AD892A1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095369-8107-DD81-957F-F3DDBCA1CF11}"/>
              </a:ext>
            </a:extLst>
          </p:cNvPr>
          <p:cNvSpPr>
            <a:spLocks noGrp="1"/>
          </p:cNvSpPr>
          <p:nvPr>
            <p:ph type="sldNum" sz="quarter" idx="12"/>
          </p:nvPr>
        </p:nvSpPr>
        <p:spPr/>
        <p:txBody>
          <a:bodyPr/>
          <a:lstStyle/>
          <a:p>
            <a:fld id="{944328ED-3CB4-449D-AD64-3F43E2972D97}" type="slidenum">
              <a:rPr lang="en-US" smtClean="0"/>
              <a:t>‹#›</a:t>
            </a:fld>
            <a:endParaRPr lang="en-US"/>
          </a:p>
        </p:txBody>
      </p:sp>
    </p:spTree>
    <p:extLst>
      <p:ext uri="{BB962C8B-B14F-4D97-AF65-F5344CB8AC3E}">
        <p14:creationId xmlns:p14="http://schemas.microsoft.com/office/powerpoint/2010/main" val="19536299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Two Lines">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371431DB-E6A6-49C5-8087-27C6A3B2A54B}"/>
              </a:ext>
            </a:extLst>
          </p:cNvPr>
          <p:cNvSpPr>
            <a:spLocks noGrp="1"/>
          </p:cNvSpPr>
          <p:nvPr>
            <p:ph type="dt" sz="half" idx="10"/>
          </p:nvPr>
        </p:nvSpPr>
        <p:spPr/>
        <p:txBody>
          <a:bodyPr/>
          <a:lstStyle/>
          <a:p>
            <a:fld id="{C9C2E934-DCF6-42A5-85FE-8C1CB869FF21}" type="datetime1">
              <a:rPr lang="en-US" smtClean="0"/>
              <a:t>5/21/2025</a:t>
            </a:fld>
            <a:endParaRPr lang="en-US"/>
          </a:p>
        </p:txBody>
      </p:sp>
      <p:sp>
        <p:nvSpPr>
          <p:cNvPr id="8" name="Slide Number Placeholder 7" hidden="1">
            <a:extLst>
              <a:ext uri="{FF2B5EF4-FFF2-40B4-BE49-F238E27FC236}">
                <a16:creationId xmlns:a16="http://schemas.microsoft.com/office/drawing/2014/main" id="{8B45D769-A041-452F-B2B9-DCBF82634579}"/>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7" name="Footer Placeholder 6" hidden="1">
            <a:extLst>
              <a:ext uri="{FF2B5EF4-FFF2-40B4-BE49-F238E27FC236}">
                <a16:creationId xmlns:a16="http://schemas.microsoft.com/office/drawing/2014/main" id="{2F19E74A-0080-4967-9833-9ACB7226DDE7}"/>
              </a:ext>
            </a:extLst>
          </p:cNvPr>
          <p:cNvSpPr>
            <a:spLocks noGrp="1"/>
          </p:cNvSpPr>
          <p:nvPr>
            <p:ph type="ftr" sz="quarter" idx="11"/>
          </p:nvPr>
        </p:nvSpPr>
        <p:spPr/>
        <p:txBody>
          <a:bodyPr/>
          <a:lstStyle/>
          <a:p>
            <a:r>
              <a:rPr lang="en-US"/>
              <a:t>Confidential property of Optum. Do not distribute or reproduce without express permission from Optum.</a:t>
            </a:r>
          </a:p>
        </p:txBody>
      </p:sp>
      <p:sp>
        <p:nvSpPr>
          <p:cNvPr id="2" name="Title 1">
            <a:extLst>
              <a:ext uri="{FF2B5EF4-FFF2-40B4-BE49-F238E27FC236}">
                <a16:creationId xmlns:a16="http://schemas.microsoft.com/office/drawing/2014/main" id="{CB1C8E8B-99F0-45A8-BCAB-DBB719616F12}"/>
              </a:ext>
            </a:extLst>
          </p:cNvPr>
          <p:cNvSpPr>
            <a:spLocks noGrp="1"/>
          </p:cNvSpPr>
          <p:nvPr>
            <p:ph type="title" hasCustomPrompt="1"/>
          </p:nvPr>
        </p:nvSpPr>
        <p:spPr bwMode="gray">
          <a:xfrm>
            <a:off x="457199" y="555639"/>
            <a:ext cx="9601200" cy="609398"/>
          </a:xfrm>
        </p:spPr>
        <p:txBody>
          <a:bodyPr/>
          <a:lstStyle>
            <a:lvl1pPr>
              <a:defRPr/>
            </a:lvl1pPr>
          </a:lstStyle>
          <a:p>
            <a:r>
              <a:rPr lang="en-US"/>
              <a:t>Slide title; Arial 22pt bold, sentence case. This layout accommodates a slide title that extends downward to a second line (max. 2 lines).</a:t>
            </a:r>
          </a:p>
        </p:txBody>
      </p:sp>
    </p:spTree>
    <p:extLst>
      <p:ext uri="{BB962C8B-B14F-4D97-AF65-F5344CB8AC3E}">
        <p14:creationId xmlns:p14="http://schemas.microsoft.com/office/powerpoint/2010/main" val="2279770738"/>
      </p:ext>
    </p:extLst>
  </p:cSld>
  <p:clrMapOvr>
    <a:masterClrMapping/>
  </p:clrMapOvr>
  <p:extLst>
    <p:ext uri="{DCECCB84-F9BA-43D5-87BE-67443E8EF086}">
      <p15:sldGuideLst xmlns:p15="http://schemas.microsoft.com/office/powerpoint/2012/main">
        <p15:guide id="1" orient="horz" pos="3776">
          <p15:clr>
            <a:srgbClr val="FBAE40"/>
          </p15:clr>
        </p15:guide>
        <p15:guide id="3" orient="horz" pos="1016">
          <p15:clr>
            <a:srgbClr val="FBAE40"/>
          </p15:clr>
        </p15:guide>
        <p15:guide id="4" orient="horz" pos="344">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E8F05950-6299-4B4F-B254-8E9E230299D9}"/>
              </a:ext>
            </a:extLst>
          </p:cNvPr>
          <p:cNvSpPr>
            <a:spLocks noGrp="1"/>
          </p:cNvSpPr>
          <p:nvPr>
            <p:ph type="dt" sz="half" idx="10"/>
          </p:nvPr>
        </p:nvSpPr>
        <p:spPr bwMode="gray"/>
        <p:txBody>
          <a:bodyPr/>
          <a:lstStyle/>
          <a:p>
            <a:fld id="{91B49150-1D91-41AC-9706-7B003B9B505B}" type="datetime1">
              <a:rPr lang="en-US" smtClean="0"/>
              <a:t>5/21/2025</a:t>
            </a:fld>
            <a:endParaRPr lang="en-US"/>
          </a:p>
        </p:txBody>
      </p:sp>
      <p:sp>
        <p:nvSpPr>
          <p:cNvPr id="6" name="Slide Number Placeholder 5" hidden="1">
            <a:extLst>
              <a:ext uri="{FF2B5EF4-FFF2-40B4-BE49-F238E27FC236}">
                <a16:creationId xmlns:a16="http://schemas.microsoft.com/office/drawing/2014/main" id="{E92844E1-DCBE-4FE7-B46C-155141DCD59B}"/>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5" name="Footer Placeholder 4" hidden="1">
            <a:extLst>
              <a:ext uri="{FF2B5EF4-FFF2-40B4-BE49-F238E27FC236}">
                <a16:creationId xmlns:a16="http://schemas.microsoft.com/office/drawing/2014/main" id="{C6F9B0AB-0E2D-494E-B617-49AC025A7447}"/>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3" name="Content Placeholder 2">
            <a:extLst>
              <a:ext uri="{FF2B5EF4-FFF2-40B4-BE49-F238E27FC236}">
                <a16:creationId xmlns:a16="http://schemas.microsoft.com/office/drawing/2014/main" id="{97828B26-FB6F-4B30-8973-00FC53DA3EAD}"/>
              </a:ext>
            </a:extLst>
          </p:cNvPr>
          <p:cNvSpPr>
            <a:spLocks noGrp="1"/>
          </p:cNvSpPr>
          <p:nvPr>
            <p:ph idx="1" hasCustomPrompt="1"/>
          </p:nvPr>
        </p:nvSpPr>
        <p:spPr bwMode="gray">
          <a:xfrm>
            <a:off x="1524000" y="1557210"/>
            <a:ext cx="9144000" cy="3930085"/>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E13F07F8-7529-498B-8D34-E0851EDB82CA}"/>
              </a:ext>
            </a:extLst>
          </p:cNvPr>
          <p:cNvSpPr>
            <a:spLocks noGrp="1"/>
          </p:cNvSpPr>
          <p:nvPr>
            <p:ph type="title" hasCustomPrompt="1"/>
          </p:nvPr>
        </p:nvSpPr>
        <p:spPr bwMode="gray"/>
        <p:txBody>
          <a:bodyPr/>
          <a:lstStyle>
            <a:lvl1pPr>
              <a:defRPr/>
            </a:lvl1pPr>
          </a:lstStyle>
          <a:p>
            <a:r>
              <a:rPr lang="en-US"/>
              <a:t>Slide title; Arial 22pt bold, sentence case (1 line)</a:t>
            </a:r>
          </a:p>
        </p:txBody>
      </p:sp>
    </p:spTree>
    <p:extLst>
      <p:ext uri="{BB962C8B-B14F-4D97-AF65-F5344CB8AC3E}">
        <p14:creationId xmlns:p14="http://schemas.microsoft.com/office/powerpoint/2010/main" val="1813543118"/>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792">
          <p15:clr>
            <a:srgbClr val="FBAE40"/>
          </p15:clr>
        </p15:guide>
        <p15:guide id="3" orient="horz" pos="344">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bg bwMode="gray">
      <p:bgRef idx="1001">
        <a:schemeClr val="bg1"/>
      </p:bgRef>
    </p:bg>
    <p:spTree>
      <p:nvGrpSpPr>
        <p:cNvPr id="1" name=""/>
        <p:cNvGrpSpPr/>
        <p:nvPr/>
      </p:nvGrpSpPr>
      <p:grpSpPr>
        <a:xfrm>
          <a:off x="0" y="0"/>
          <a:ext cx="0" cy="0"/>
          <a:chOff x="0" y="0"/>
          <a:chExt cx="0" cy="0"/>
        </a:xfrm>
      </p:grpSpPr>
      <p:sp>
        <p:nvSpPr>
          <p:cNvPr id="2" name="Date Placeholder 1" hidden="1">
            <a:extLst>
              <a:ext uri="{FF2B5EF4-FFF2-40B4-BE49-F238E27FC236}">
                <a16:creationId xmlns:a16="http://schemas.microsoft.com/office/drawing/2014/main" id="{2A88930E-BBA5-4E1B-A5EF-DED17AD07096}"/>
              </a:ext>
            </a:extLst>
          </p:cNvPr>
          <p:cNvSpPr>
            <a:spLocks noGrp="1"/>
          </p:cNvSpPr>
          <p:nvPr>
            <p:ph type="dt" sz="half" idx="10"/>
          </p:nvPr>
        </p:nvSpPr>
        <p:spPr/>
        <p:txBody>
          <a:bodyPr/>
          <a:lstStyle/>
          <a:p>
            <a:fld id="{0979BA85-8310-4250-AB3A-A97C30E154CC}" type="datetime1">
              <a:rPr lang="en-US" smtClean="0"/>
              <a:t>5/21/2025</a:t>
            </a:fld>
            <a:endParaRPr lang="en-US"/>
          </a:p>
        </p:txBody>
      </p:sp>
      <p:sp>
        <p:nvSpPr>
          <p:cNvPr id="4" name="Slide Number Placeholder 3" hidden="1">
            <a:extLst>
              <a:ext uri="{FF2B5EF4-FFF2-40B4-BE49-F238E27FC236}">
                <a16:creationId xmlns:a16="http://schemas.microsoft.com/office/drawing/2014/main" id="{7F8E785F-27DE-459F-AC73-FAA76F4C475F}"/>
              </a:ext>
            </a:extLst>
          </p:cNvPr>
          <p:cNvSpPr>
            <a:spLocks noGrp="1"/>
          </p:cNvSpPr>
          <p:nvPr>
            <p:ph type="sldNum" sz="quarter" idx="12"/>
          </p:nvPr>
        </p:nvSpPr>
        <p:spPr/>
        <p:txBody>
          <a:bodyPr/>
          <a:lstStyle/>
          <a:p>
            <a:fld id="{03805D93-7D4B-4CBC-BABC-3A8AC08CB7F4}" type="slidenum">
              <a:rPr lang="en-US" smtClean="0"/>
              <a:t>‹#›</a:t>
            </a:fld>
            <a:endParaRPr lang="en-US"/>
          </a:p>
        </p:txBody>
      </p:sp>
      <p:sp>
        <p:nvSpPr>
          <p:cNvPr id="3" name="Footer Placeholder 2" hidden="1">
            <a:extLst>
              <a:ext uri="{FF2B5EF4-FFF2-40B4-BE49-F238E27FC236}">
                <a16:creationId xmlns:a16="http://schemas.microsoft.com/office/drawing/2014/main" id="{D820AF22-0BC8-4D54-AFFC-11C9299ACFC0}"/>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Tree>
    <p:extLst>
      <p:ext uri="{BB962C8B-B14F-4D97-AF65-F5344CB8AC3E}">
        <p14:creationId xmlns:p14="http://schemas.microsoft.com/office/powerpoint/2010/main" val="3519073957"/>
      </p:ext>
    </p:extLst>
  </p:cSld>
  <p:clrMapOvr>
    <a:masterClrMapping/>
  </p:clrMapOvr>
  <p:extLst>
    <p:ext uri="{DCECCB84-F9BA-43D5-87BE-67443E8EF086}">
      <p15:sldGuideLst xmlns:p15="http://schemas.microsoft.com/office/powerpoint/2012/main">
        <p15:guide id="1" orient="horz" pos="3776">
          <p15:clr>
            <a:srgbClr val="FBAE40"/>
          </p15:clr>
        </p15:guide>
        <p15:guide id="4" orient="horz" pos="344">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32CFB013-0FEF-48E9-80F2-E18D541C5EDC}"/>
              </a:ext>
            </a:extLst>
          </p:cNvPr>
          <p:cNvSpPr txBox="1"/>
          <p:nvPr userDrawn="1"/>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Quotes/</a:t>
            </a:r>
            <a:br>
              <a:rPr lang="en-US" sz="15000" b="1">
                <a:solidFill>
                  <a:schemeClr val="bg1"/>
                </a:solidFill>
              </a:rPr>
            </a:br>
            <a:r>
              <a:rPr lang="en-US" sz="15000" b="1">
                <a:solidFill>
                  <a:schemeClr val="bg1"/>
                </a:solidFill>
              </a:rPr>
              <a:t>facts</a:t>
            </a:r>
          </a:p>
        </p:txBody>
      </p:sp>
      <p:cxnSp>
        <p:nvCxnSpPr>
          <p:cNvPr id="4" name="Orange arrow">
            <a:extLst>
              <a:ext uri="{FF2B5EF4-FFF2-40B4-BE49-F238E27FC236}">
                <a16:creationId xmlns:a16="http://schemas.microsoft.com/office/drawing/2014/main" id="{072CDE07-2C86-4CA9-AA97-FE831103A7B5}"/>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70019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5/21/2025</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pic>
        <p:nvPicPr>
          <p:cNvPr id="11" name="Quotemark">
            <a:extLst>
              <a:ext uri="{FF2B5EF4-FFF2-40B4-BE49-F238E27FC236}">
                <a16:creationId xmlns:a16="http://schemas.microsoft.com/office/drawing/2014/main" id="{034DE437-E18F-4BCB-BE69-5295B9D4964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1131593"/>
            <a:ext cx="473085" cy="473085"/>
          </a:xfrm>
          <a:prstGeom prst="rect">
            <a:avLst/>
          </a:prstGeom>
        </p:spPr>
      </p:pic>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841285"/>
            <a:ext cx="8235950" cy="2798977"/>
          </a:xfrm>
        </p:spPr>
        <p:txBody>
          <a:bodyPr>
            <a:normAutofit/>
          </a:bodyPr>
          <a:lstStyle>
            <a:lvl1pPr algn="ctr">
              <a:spcBef>
                <a:spcPts val="1200"/>
              </a:spcBef>
              <a:defRPr sz="2600">
                <a:solidFill>
                  <a:schemeClr val="accent6"/>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without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spTree>
    <p:extLst>
      <p:ext uri="{BB962C8B-B14F-4D97-AF65-F5344CB8AC3E}">
        <p14:creationId xmlns:p14="http://schemas.microsoft.com/office/powerpoint/2010/main" val="1651220119"/>
      </p:ext>
    </p:extLst>
  </p:cSld>
  <p:clrMapOvr>
    <a:masterClrMapping/>
  </p:clrMapOvr>
  <p:extLst>
    <p:ext uri="{DCECCB84-F9BA-43D5-87BE-67443E8EF086}">
      <p15:sldGuideLst xmlns:p15="http://schemas.microsoft.com/office/powerpoint/2012/main">
        <p15:guide id="1" orient="horz" pos="1160">
          <p15:clr>
            <a:srgbClr val="FBAE40"/>
          </p15:clr>
        </p15:guide>
        <p15:guide id="2" pos="1245">
          <p15:clr>
            <a:srgbClr val="FBAE40"/>
          </p15:clr>
        </p15:guide>
        <p15:guide id="3" pos="6433">
          <p15:clr>
            <a:srgbClr val="FBAE40"/>
          </p15:clr>
        </p15:guide>
        <p15:guide id="4" orient="horz" pos="2923">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ote with Photo">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5/21/2025</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435101"/>
            <a:ext cx="8235950" cy="2451100"/>
          </a:xfrm>
        </p:spPr>
        <p:txBody>
          <a:bodyPr>
            <a:normAutofit/>
          </a:bodyPr>
          <a:lstStyle>
            <a:lvl1pPr algn="ctr">
              <a:spcBef>
                <a:spcPts val="1200"/>
              </a:spcBef>
              <a:defRPr sz="2600">
                <a:solidFill>
                  <a:schemeClr val="accent6"/>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pic>
        <p:nvPicPr>
          <p:cNvPr id="12" name="Quotemark">
            <a:extLst>
              <a:ext uri="{FF2B5EF4-FFF2-40B4-BE49-F238E27FC236}">
                <a16:creationId xmlns:a16="http://schemas.microsoft.com/office/drawing/2014/main" id="{47B4F648-210C-4071-94A2-A05559F7D88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705903"/>
            <a:ext cx="473085" cy="473085"/>
          </a:xfrm>
          <a:prstGeom prst="rect">
            <a:avLst/>
          </a:prstGeom>
        </p:spPr>
      </p:pic>
      <p:sp>
        <p:nvSpPr>
          <p:cNvPr id="13" name="Picture Placeholder 7">
            <a:extLst>
              <a:ext uri="{FF2B5EF4-FFF2-40B4-BE49-F238E27FC236}">
                <a16:creationId xmlns:a16="http://schemas.microsoft.com/office/drawing/2014/main" id="{D951BDD7-02E7-4695-9F59-170E730D05B2}"/>
              </a:ext>
            </a:extLst>
          </p:cNvPr>
          <p:cNvSpPr>
            <a:spLocks noGrp="1" noChangeAspect="1"/>
          </p:cNvSpPr>
          <p:nvPr>
            <p:ph type="pic" sz="quarter" idx="16" hasCustomPrompt="1"/>
          </p:nvPr>
        </p:nvSpPr>
        <p:spPr bwMode="gray">
          <a:xfrm>
            <a:off x="5570220" y="4103249"/>
            <a:ext cx="1051560" cy="1051560"/>
          </a:xfrm>
          <a:prstGeom prst="ellipse">
            <a:avLst/>
          </a:prstGeom>
        </p:spPr>
        <p:txBody>
          <a:bodyPr>
            <a:normAutofit/>
          </a:bodyPr>
          <a:lstStyle>
            <a:lvl1pPr algn="ctr">
              <a:spcBef>
                <a:spcPts val="0"/>
              </a:spcBef>
              <a:defRPr sz="800">
                <a:solidFill>
                  <a:schemeClr val="accent6"/>
                </a:solidFill>
              </a:defRPr>
            </a:lvl1pPr>
          </a:lstStyle>
          <a:p>
            <a:r>
              <a:rPr lang="en-US"/>
              <a:t>Insert attribution photo</a:t>
            </a:r>
          </a:p>
        </p:txBody>
      </p:sp>
    </p:spTree>
    <p:extLst>
      <p:ext uri="{BB962C8B-B14F-4D97-AF65-F5344CB8AC3E}">
        <p14:creationId xmlns:p14="http://schemas.microsoft.com/office/powerpoint/2010/main" val="605836759"/>
      </p:ext>
    </p:extLst>
  </p:cSld>
  <p:clrMapOvr>
    <a:masterClrMapping/>
  </p:clrMapOvr>
  <p:extLst>
    <p:ext uri="{DCECCB84-F9BA-43D5-87BE-67443E8EF086}">
      <p15:sldGuideLst xmlns:p15="http://schemas.microsoft.com/office/powerpoint/2012/main">
        <p15:guide id="1" pos="1248">
          <p15:clr>
            <a:srgbClr val="FFC000"/>
          </p15:clr>
        </p15:guide>
        <p15:guide id="2" pos="6432">
          <p15:clr>
            <a:srgbClr val="FFC000"/>
          </p15:clr>
        </p15:guide>
        <p15:guide id="3" orient="horz" pos="904">
          <p15:clr>
            <a:srgbClr val="FFC000"/>
          </p15:clr>
        </p15:guide>
        <p15:guide id="4" orient="horz" pos="2448">
          <p15:clr>
            <a:srgbClr val="FFC00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ote 02">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5/21/2025</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pic>
        <p:nvPicPr>
          <p:cNvPr id="11" name="Quotemark">
            <a:extLst>
              <a:ext uri="{FF2B5EF4-FFF2-40B4-BE49-F238E27FC236}">
                <a16:creationId xmlns:a16="http://schemas.microsoft.com/office/drawing/2014/main" id="{034DE437-E18F-4BCB-BE69-5295B9D4964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1131593"/>
            <a:ext cx="473085" cy="473085"/>
          </a:xfrm>
          <a:prstGeom prst="rect">
            <a:avLst/>
          </a:prstGeom>
        </p:spPr>
      </p:pic>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841285"/>
            <a:ext cx="8235950" cy="2798977"/>
          </a:xfrm>
        </p:spPr>
        <p:txBody>
          <a:bodyPr>
            <a:normAutofit/>
          </a:bodyPr>
          <a:lstStyle>
            <a:lvl1pPr algn="ctr">
              <a:spcBef>
                <a:spcPts val="1200"/>
              </a:spcBef>
              <a:defRPr sz="2600">
                <a:solidFill>
                  <a:schemeClr val="tx1"/>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without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spTree>
    <p:extLst>
      <p:ext uri="{BB962C8B-B14F-4D97-AF65-F5344CB8AC3E}">
        <p14:creationId xmlns:p14="http://schemas.microsoft.com/office/powerpoint/2010/main" val="1384734623"/>
      </p:ext>
    </p:extLst>
  </p:cSld>
  <p:clrMapOvr>
    <a:masterClrMapping/>
  </p:clrMapOvr>
  <p:extLst>
    <p:ext uri="{DCECCB84-F9BA-43D5-87BE-67443E8EF086}">
      <p15:sldGuideLst xmlns:p15="http://schemas.microsoft.com/office/powerpoint/2012/main">
        <p15:guide id="1" orient="horz" pos="1160">
          <p15:clr>
            <a:srgbClr val="FBAE40"/>
          </p15:clr>
        </p15:guide>
        <p15:guide id="2" pos="1245">
          <p15:clr>
            <a:srgbClr val="FBAE40"/>
          </p15:clr>
        </p15:guide>
        <p15:guide id="3" pos="6433">
          <p15:clr>
            <a:srgbClr val="FBAE40"/>
          </p15:clr>
        </p15:guide>
        <p15:guide id="4" orient="horz" pos="2923">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uote with Photo 02">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5/21/2025</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435101"/>
            <a:ext cx="8235950" cy="2451100"/>
          </a:xfrm>
        </p:spPr>
        <p:txBody>
          <a:bodyPr>
            <a:normAutofit/>
          </a:bodyPr>
          <a:lstStyle>
            <a:lvl1pPr algn="ctr">
              <a:spcBef>
                <a:spcPts val="1200"/>
              </a:spcBef>
              <a:defRPr sz="2600">
                <a:solidFill>
                  <a:schemeClr val="tx1"/>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pic>
        <p:nvPicPr>
          <p:cNvPr id="12" name="Quotemark">
            <a:extLst>
              <a:ext uri="{FF2B5EF4-FFF2-40B4-BE49-F238E27FC236}">
                <a16:creationId xmlns:a16="http://schemas.microsoft.com/office/drawing/2014/main" id="{47B4F648-210C-4071-94A2-A05559F7D88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705903"/>
            <a:ext cx="473085" cy="473085"/>
          </a:xfrm>
          <a:prstGeom prst="rect">
            <a:avLst/>
          </a:prstGeom>
        </p:spPr>
      </p:pic>
      <p:sp>
        <p:nvSpPr>
          <p:cNvPr id="13" name="Picture Placeholder 7">
            <a:extLst>
              <a:ext uri="{FF2B5EF4-FFF2-40B4-BE49-F238E27FC236}">
                <a16:creationId xmlns:a16="http://schemas.microsoft.com/office/drawing/2014/main" id="{D951BDD7-02E7-4695-9F59-170E730D05B2}"/>
              </a:ext>
            </a:extLst>
          </p:cNvPr>
          <p:cNvSpPr>
            <a:spLocks noGrp="1" noChangeAspect="1"/>
          </p:cNvSpPr>
          <p:nvPr>
            <p:ph type="pic" sz="quarter" idx="16" hasCustomPrompt="1"/>
          </p:nvPr>
        </p:nvSpPr>
        <p:spPr bwMode="gray">
          <a:xfrm>
            <a:off x="5570220" y="4103249"/>
            <a:ext cx="1051560" cy="1051560"/>
          </a:xfrm>
          <a:prstGeom prst="ellipse">
            <a:avLst/>
          </a:prstGeom>
        </p:spPr>
        <p:txBody>
          <a:bodyPr>
            <a:normAutofit/>
          </a:bodyPr>
          <a:lstStyle>
            <a:lvl1pPr algn="ctr">
              <a:spcBef>
                <a:spcPts val="0"/>
              </a:spcBef>
              <a:defRPr sz="800">
                <a:solidFill>
                  <a:schemeClr val="tx1"/>
                </a:solidFill>
              </a:defRPr>
            </a:lvl1pPr>
          </a:lstStyle>
          <a:p>
            <a:r>
              <a:rPr lang="en-US"/>
              <a:t>Insert attribution photo</a:t>
            </a:r>
          </a:p>
        </p:txBody>
      </p:sp>
    </p:spTree>
    <p:extLst>
      <p:ext uri="{BB962C8B-B14F-4D97-AF65-F5344CB8AC3E}">
        <p14:creationId xmlns:p14="http://schemas.microsoft.com/office/powerpoint/2010/main" val="2362868309"/>
      </p:ext>
    </p:extLst>
  </p:cSld>
  <p:clrMapOvr>
    <a:masterClrMapping/>
  </p:clrMapOvr>
  <p:extLst>
    <p:ext uri="{DCECCB84-F9BA-43D5-87BE-67443E8EF086}">
      <p15:sldGuideLst xmlns:p15="http://schemas.microsoft.com/office/powerpoint/2012/main">
        <p15:guide id="1" pos="1248">
          <p15:clr>
            <a:srgbClr val="FFC000"/>
          </p15:clr>
        </p15:guide>
        <p15:guide id="2" pos="6432">
          <p15:clr>
            <a:srgbClr val="FFC000"/>
          </p15:clr>
        </p15:guide>
        <p15:guide id="3" orient="horz" pos="904">
          <p15:clr>
            <a:srgbClr val="FFC000"/>
          </p15:clr>
        </p15:guide>
        <p15:guide id="4" orient="horz" pos="2448">
          <p15:clr>
            <a:srgbClr val="FFC00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ig Fact">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036ADD23-4A78-494A-B65C-40278CD67B03}" type="datetime1">
              <a:rPr lang="en-US" smtClean="0"/>
              <a:t>5/21/2025</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6" name="Text Placeholder 5">
            <a:extLst>
              <a:ext uri="{FF2B5EF4-FFF2-40B4-BE49-F238E27FC236}">
                <a16:creationId xmlns:a16="http://schemas.microsoft.com/office/drawing/2014/main" id="{9660E6D3-AAAB-4BAD-BA41-1B807EC96B8A}"/>
              </a:ext>
            </a:extLst>
          </p:cNvPr>
          <p:cNvSpPr>
            <a:spLocks noGrp="1"/>
          </p:cNvSpPr>
          <p:nvPr>
            <p:ph type="body" sz="quarter" idx="13" hasCustomPrompt="1"/>
          </p:nvPr>
        </p:nvSpPr>
        <p:spPr bwMode="gray">
          <a:xfrm>
            <a:off x="3924300" y="2446003"/>
            <a:ext cx="4343400" cy="1231106"/>
          </a:xfrm>
        </p:spPr>
        <p:txBody>
          <a:bodyPr wrap="square" anchor="b">
            <a:spAutoFit/>
          </a:bodyPr>
          <a:lstStyle>
            <a:lvl1pPr algn="ctr">
              <a:spcBef>
                <a:spcPts val="0"/>
              </a:spcBef>
              <a:defRPr sz="8000" b="1">
                <a:solidFill>
                  <a:schemeClr val="accent6"/>
                </a:solidFill>
              </a:defRPr>
            </a:lvl1pPr>
          </a:lstStyle>
          <a:p>
            <a:pPr lvl="0"/>
            <a:r>
              <a:rPr lang="en-US"/>
              <a:t>###%</a:t>
            </a:r>
          </a:p>
        </p:txBody>
      </p:sp>
      <p:sp>
        <p:nvSpPr>
          <p:cNvPr id="9" name="Text Placeholder 8">
            <a:extLst>
              <a:ext uri="{FF2B5EF4-FFF2-40B4-BE49-F238E27FC236}">
                <a16:creationId xmlns:a16="http://schemas.microsoft.com/office/drawing/2014/main" id="{9268A523-92CF-4538-8D9C-5EBFB8A5B5C9}"/>
              </a:ext>
            </a:extLst>
          </p:cNvPr>
          <p:cNvSpPr>
            <a:spLocks noGrp="1"/>
          </p:cNvSpPr>
          <p:nvPr>
            <p:ph type="body" sz="quarter" idx="14" hasCustomPrompt="1"/>
          </p:nvPr>
        </p:nvSpPr>
        <p:spPr bwMode="gray">
          <a:xfrm>
            <a:off x="3924300" y="3708424"/>
            <a:ext cx="4343400" cy="230832"/>
          </a:xfrm>
        </p:spPr>
        <p:txBody>
          <a:bodyPr>
            <a:spAutoFit/>
          </a:bodyPr>
          <a:lstStyle>
            <a:lvl1pPr algn="ctr">
              <a:defRPr sz="1500"/>
            </a:lvl1pPr>
          </a:lstStyle>
          <a:p>
            <a:pPr lvl="0"/>
            <a:r>
              <a:rPr lang="en-US"/>
              <a:t>Context about fact</a:t>
            </a:r>
          </a:p>
        </p:txBody>
      </p:sp>
    </p:spTree>
    <p:extLst>
      <p:ext uri="{BB962C8B-B14F-4D97-AF65-F5344CB8AC3E}">
        <p14:creationId xmlns:p14="http://schemas.microsoft.com/office/powerpoint/2010/main" val="3093217809"/>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344">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ig Fact 02">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036ADD23-4A78-494A-B65C-40278CD67B03}" type="datetime1">
              <a:rPr lang="en-US" smtClean="0"/>
              <a:t>5/21/2025</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6" name="Text Placeholder 5">
            <a:extLst>
              <a:ext uri="{FF2B5EF4-FFF2-40B4-BE49-F238E27FC236}">
                <a16:creationId xmlns:a16="http://schemas.microsoft.com/office/drawing/2014/main" id="{9660E6D3-AAAB-4BAD-BA41-1B807EC96B8A}"/>
              </a:ext>
            </a:extLst>
          </p:cNvPr>
          <p:cNvSpPr>
            <a:spLocks noGrp="1"/>
          </p:cNvSpPr>
          <p:nvPr>
            <p:ph type="body" sz="quarter" idx="13" hasCustomPrompt="1"/>
          </p:nvPr>
        </p:nvSpPr>
        <p:spPr bwMode="gray">
          <a:xfrm>
            <a:off x="1521502" y="2446003"/>
            <a:ext cx="4343400" cy="1231106"/>
          </a:xfrm>
        </p:spPr>
        <p:txBody>
          <a:bodyPr wrap="square" anchor="b">
            <a:spAutoFit/>
          </a:bodyPr>
          <a:lstStyle>
            <a:lvl1pPr algn="ctr">
              <a:spcBef>
                <a:spcPts val="0"/>
              </a:spcBef>
              <a:defRPr sz="8000" b="1">
                <a:solidFill>
                  <a:schemeClr val="accent6"/>
                </a:solidFill>
              </a:defRPr>
            </a:lvl1pPr>
          </a:lstStyle>
          <a:p>
            <a:pPr lvl="0"/>
            <a:r>
              <a:rPr lang="en-US"/>
              <a:t>###%</a:t>
            </a:r>
          </a:p>
        </p:txBody>
      </p:sp>
      <p:sp>
        <p:nvSpPr>
          <p:cNvPr id="9" name="Text Placeholder 8">
            <a:extLst>
              <a:ext uri="{FF2B5EF4-FFF2-40B4-BE49-F238E27FC236}">
                <a16:creationId xmlns:a16="http://schemas.microsoft.com/office/drawing/2014/main" id="{9268A523-92CF-4538-8D9C-5EBFB8A5B5C9}"/>
              </a:ext>
            </a:extLst>
          </p:cNvPr>
          <p:cNvSpPr>
            <a:spLocks noGrp="1"/>
          </p:cNvSpPr>
          <p:nvPr>
            <p:ph type="body" sz="quarter" idx="14" hasCustomPrompt="1"/>
          </p:nvPr>
        </p:nvSpPr>
        <p:spPr bwMode="gray">
          <a:xfrm>
            <a:off x="1521502" y="3708424"/>
            <a:ext cx="4343400" cy="230832"/>
          </a:xfrm>
        </p:spPr>
        <p:txBody>
          <a:bodyPr>
            <a:spAutoFit/>
          </a:bodyPr>
          <a:lstStyle>
            <a:lvl1pPr algn="ctr">
              <a:defRPr sz="1500"/>
            </a:lvl1pPr>
          </a:lstStyle>
          <a:p>
            <a:pPr lvl="0"/>
            <a:r>
              <a:rPr lang="en-US"/>
              <a:t>Context about fact</a:t>
            </a:r>
          </a:p>
        </p:txBody>
      </p:sp>
      <p:sp>
        <p:nvSpPr>
          <p:cNvPr id="7" name="Text Placeholder 5">
            <a:extLst>
              <a:ext uri="{FF2B5EF4-FFF2-40B4-BE49-F238E27FC236}">
                <a16:creationId xmlns:a16="http://schemas.microsoft.com/office/drawing/2014/main" id="{9AC900CD-4561-4E07-9B13-BD98740C35AB}"/>
              </a:ext>
            </a:extLst>
          </p:cNvPr>
          <p:cNvSpPr>
            <a:spLocks noGrp="1"/>
          </p:cNvSpPr>
          <p:nvPr>
            <p:ph type="body" sz="quarter" idx="15" hasCustomPrompt="1"/>
          </p:nvPr>
        </p:nvSpPr>
        <p:spPr bwMode="gray">
          <a:xfrm>
            <a:off x="6330863" y="2446003"/>
            <a:ext cx="4343400" cy="1231106"/>
          </a:xfrm>
        </p:spPr>
        <p:txBody>
          <a:bodyPr wrap="square" anchor="b">
            <a:spAutoFit/>
          </a:bodyPr>
          <a:lstStyle>
            <a:lvl1pPr algn="ctr">
              <a:spcBef>
                <a:spcPts val="0"/>
              </a:spcBef>
              <a:defRPr sz="8000" b="1">
                <a:solidFill>
                  <a:schemeClr val="accent6"/>
                </a:solidFill>
              </a:defRPr>
            </a:lvl1pPr>
          </a:lstStyle>
          <a:p>
            <a:pPr lvl="0"/>
            <a:r>
              <a:rPr lang="en-US"/>
              <a:t>###%</a:t>
            </a:r>
          </a:p>
        </p:txBody>
      </p:sp>
      <p:sp>
        <p:nvSpPr>
          <p:cNvPr id="8" name="Text Placeholder 8">
            <a:extLst>
              <a:ext uri="{FF2B5EF4-FFF2-40B4-BE49-F238E27FC236}">
                <a16:creationId xmlns:a16="http://schemas.microsoft.com/office/drawing/2014/main" id="{8AD4B4AB-AD99-4AC4-B37B-D2B3938FC3A2}"/>
              </a:ext>
            </a:extLst>
          </p:cNvPr>
          <p:cNvSpPr>
            <a:spLocks noGrp="1"/>
          </p:cNvSpPr>
          <p:nvPr>
            <p:ph type="body" sz="quarter" idx="16" hasCustomPrompt="1"/>
          </p:nvPr>
        </p:nvSpPr>
        <p:spPr bwMode="gray">
          <a:xfrm>
            <a:off x="6330863" y="3708424"/>
            <a:ext cx="4343400" cy="230832"/>
          </a:xfrm>
        </p:spPr>
        <p:txBody>
          <a:bodyPr>
            <a:spAutoFit/>
          </a:bodyPr>
          <a:lstStyle>
            <a:lvl1pPr algn="ctr">
              <a:defRPr sz="1500"/>
            </a:lvl1pPr>
          </a:lstStyle>
          <a:p>
            <a:pPr lvl="0"/>
            <a:r>
              <a:rPr lang="en-US"/>
              <a:t>Context about fact</a:t>
            </a:r>
          </a:p>
        </p:txBody>
      </p:sp>
    </p:spTree>
    <p:extLst>
      <p:ext uri="{BB962C8B-B14F-4D97-AF65-F5344CB8AC3E}">
        <p14:creationId xmlns:p14="http://schemas.microsoft.com/office/powerpoint/2010/main" val="1592815999"/>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34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EB086-8527-32C7-92A2-6DC69A7EDE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7DFF633-F7DC-BE6D-1843-613040F5D36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31A83C5-A2DA-DD65-47FA-786009B49B69}"/>
              </a:ext>
            </a:extLst>
          </p:cNvPr>
          <p:cNvSpPr>
            <a:spLocks noGrp="1"/>
          </p:cNvSpPr>
          <p:nvPr>
            <p:ph type="dt" sz="half" idx="10"/>
          </p:nvPr>
        </p:nvSpPr>
        <p:spPr/>
        <p:txBody>
          <a:bodyPr/>
          <a:lstStyle/>
          <a:p>
            <a:fld id="{7C8B5CDB-E8CB-48CD-AF8E-3AE99A972423}" type="datetimeFigureOut">
              <a:rPr lang="en-US" smtClean="0"/>
              <a:t>5/21/2025</a:t>
            </a:fld>
            <a:endParaRPr lang="en-US"/>
          </a:p>
        </p:txBody>
      </p:sp>
      <p:sp>
        <p:nvSpPr>
          <p:cNvPr id="5" name="Footer Placeholder 4">
            <a:extLst>
              <a:ext uri="{FF2B5EF4-FFF2-40B4-BE49-F238E27FC236}">
                <a16:creationId xmlns:a16="http://schemas.microsoft.com/office/drawing/2014/main" id="{855D74AC-321A-FE29-939F-9082097325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589166-DF67-D681-FCC6-DA8492686EFA}"/>
              </a:ext>
            </a:extLst>
          </p:cNvPr>
          <p:cNvSpPr>
            <a:spLocks noGrp="1"/>
          </p:cNvSpPr>
          <p:nvPr>
            <p:ph type="sldNum" sz="quarter" idx="12"/>
          </p:nvPr>
        </p:nvSpPr>
        <p:spPr/>
        <p:txBody>
          <a:bodyPr/>
          <a:lstStyle/>
          <a:p>
            <a:fld id="{944328ED-3CB4-449D-AD64-3F43E2972D97}" type="slidenum">
              <a:rPr lang="en-US" smtClean="0"/>
              <a:t>‹#›</a:t>
            </a:fld>
            <a:endParaRPr lang="en-US"/>
          </a:p>
        </p:txBody>
      </p:sp>
    </p:spTree>
    <p:extLst>
      <p:ext uri="{BB962C8B-B14F-4D97-AF65-F5344CB8AC3E}">
        <p14:creationId xmlns:p14="http://schemas.microsoft.com/office/powerpoint/2010/main" val="12076846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63F147AB-BC07-4B04-AF4C-C611763A1EAE}"/>
              </a:ext>
            </a:extLst>
          </p:cNvPr>
          <p:cNvSpPr txBox="1"/>
          <p:nvPr userDrawn="1"/>
        </p:nvSpPr>
        <p:spPr bwMode="gray">
          <a:xfrm>
            <a:off x="742998" y="2390254"/>
            <a:ext cx="9891327" cy="2077492"/>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Closing</a:t>
            </a:r>
          </a:p>
        </p:txBody>
      </p:sp>
      <p:cxnSp>
        <p:nvCxnSpPr>
          <p:cNvPr id="4" name="Orange arrow">
            <a:extLst>
              <a:ext uri="{FF2B5EF4-FFF2-40B4-BE49-F238E27FC236}">
                <a16:creationId xmlns:a16="http://schemas.microsoft.com/office/drawing/2014/main" id="{C96135BB-E1DE-4F71-B831-68F8DC213F8C}"/>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49553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13" name="Warm white background">
            <a:extLst>
              <a:ext uri="{FF2B5EF4-FFF2-40B4-BE49-F238E27FC236}">
                <a16:creationId xmlns:a16="http://schemas.microsoft.com/office/drawing/2014/main" id="{7C3A9A97-61E4-4883-B3FD-88A5E8E0FF70}"/>
              </a:ext>
              <a:ext uri="{C183D7F6-B498-43B3-948B-1728B52AA6E4}">
                <adec:decorative xmlns:adec="http://schemas.microsoft.com/office/drawing/2017/decorative" val="1"/>
              </a:ext>
            </a:extLst>
          </p:cNvPr>
          <p:cNvSpPr/>
          <p:nvPr userDrawn="1"/>
        </p:nvSpPr>
        <p:spPr bwMode="gray">
          <a:xfrm>
            <a:off x="184404" y="182880"/>
            <a:ext cx="11823192" cy="6492240"/>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sp>
        <p:nvSpPr>
          <p:cNvPr id="14" name="Boilerplate">
            <a:extLst>
              <a:ext uri="{FF2B5EF4-FFF2-40B4-BE49-F238E27FC236}">
                <a16:creationId xmlns:a16="http://schemas.microsoft.com/office/drawing/2014/main" id="{9EB9C69C-A308-416E-9EF4-CDCBABF60D86}"/>
              </a:ext>
            </a:extLst>
          </p:cNvPr>
          <p:cNvSpPr txBox="1"/>
          <p:nvPr userDrawn="1"/>
        </p:nvSpPr>
        <p:spPr bwMode="gray">
          <a:xfrm>
            <a:off x="3818873" y="5837129"/>
            <a:ext cx="4554255" cy="507831"/>
          </a:xfrm>
          <a:prstGeom prst="rect">
            <a:avLst/>
          </a:prstGeom>
          <a:noFill/>
        </p:spPr>
        <p:txBody>
          <a:bodyPr vert="horz" wrap="square" lIns="0" tIns="0" rIns="0" bIns="0" rtlCol="0">
            <a:spAutoFit/>
          </a:bodyPr>
          <a:lstStyle/>
          <a:p>
            <a:pPr algn="ctr">
              <a:spcBef>
                <a:spcPts val="600"/>
              </a:spcBef>
            </a:pPr>
            <a:r>
              <a:rPr lang="en-US" sz="700" b="0" i="0" u="none" baseline="0">
                <a:solidFill>
                  <a:schemeClr val="tx1"/>
                </a:solidFill>
                <a:latin typeface="+mn-lt"/>
              </a:rPr>
              <a:t>Optum is a registered trademark of Optum, Inc. in the U.S. and other jurisdictions. All other brand or product names are the property of their respective owners. Because we are continuously improving our products and services, Optum reserves the right to change specifications without prior notice. Optum is an equal opportunity employer.</a:t>
            </a:r>
          </a:p>
          <a:p>
            <a:pPr algn="ctr">
              <a:spcBef>
                <a:spcPts val="600"/>
              </a:spcBef>
            </a:pPr>
            <a:r>
              <a:rPr lang="en-US" sz="700" b="0" i="0" u="none" baseline="0">
                <a:solidFill>
                  <a:schemeClr val="tx1"/>
                </a:solidFill>
                <a:latin typeface="+mn-lt"/>
              </a:rPr>
              <a:t>© 2022 Optum, Inc. All rights reserved. </a:t>
            </a:r>
          </a:p>
        </p:txBody>
      </p:sp>
      <p:pic>
        <p:nvPicPr>
          <p:cNvPr id="6" name="Optum logo" descr="Optum logo">
            <a:extLst>
              <a:ext uri="{FF2B5EF4-FFF2-40B4-BE49-F238E27FC236}">
                <a16:creationId xmlns:a16="http://schemas.microsoft.com/office/drawing/2014/main" id="{89BF741E-7372-4DA5-9FBB-22AB498402A5}"/>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051941" y="2837147"/>
            <a:ext cx="4088119" cy="1183707"/>
          </a:xfrm>
          <a:prstGeom prst="rect">
            <a:avLst/>
          </a:prstGeom>
        </p:spPr>
      </p:pic>
    </p:spTree>
    <p:extLst>
      <p:ext uri="{BB962C8B-B14F-4D97-AF65-F5344CB8AC3E}">
        <p14:creationId xmlns:p14="http://schemas.microsoft.com/office/powerpoint/2010/main" val="36102229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Cover">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32546DB0-88F2-4EC8-91FB-D7E51BBBDDDF}" type="datetime1">
              <a:rPr lang="en-US" smtClean="0"/>
              <a:t>5/21/2025</a:t>
            </a:fld>
            <a:endParaRPr lang="en-US"/>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pic>
        <p:nvPicPr>
          <p:cNvPr id="11" name="Optum logo" descr="Optum logo">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pic>
        <p:nvPicPr>
          <p:cNvPr id="14" name="Picture 13">
            <a:extLst>
              <a:ext uri="{FF2B5EF4-FFF2-40B4-BE49-F238E27FC236}">
                <a16:creationId xmlns:a16="http://schemas.microsoft.com/office/drawing/2014/main" id="{DC821E0D-A561-44C7-80AB-719225B12565}"/>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6016752" y="0"/>
            <a:ext cx="6175248" cy="6858000"/>
          </a:xfrm>
          <a:prstGeom prst="rect">
            <a:avLst/>
          </a:prstGeom>
        </p:spPr>
      </p:pic>
    </p:spTree>
    <p:extLst>
      <p:ext uri="{BB962C8B-B14F-4D97-AF65-F5344CB8AC3E}">
        <p14:creationId xmlns:p14="http://schemas.microsoft.com/office/powerpoint/2010/main" val="1899411929"/>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1">
  <p:cSld name="Title 1">
    <p:spTree>
      <p:nvGrpSpPr>
        <p:cNvPr id="1" name="Shape 11"/>
        <p:cNvGrpSpPr/>
        <p:nvPr/>
      </p:nvGrpSpPr>
      <p:grpSpPr>
        <a:xfrm>
          <a:off x="0" y="0"/>
          <a:ext cx="0" cy="0"/>
          <a:chOff x="0" y="0"/>
          <a:chExt cx="0" cy="0"/>
        </a:xfrm>
      </p:grpSpPr>
      <p:pic>
        <p:nvPicPr>
          <p:cNvPr id="12" name="Google Shape;12;p61"/>
          <p:cNvPicPr preferRelativeResize="0"/>
          <p:nvPr/>
        </p:nvPicPr>
        <p:blipFill rotWithShape="1">
          <a:blip r:embed="rId2">
            <a:alphaModFix/>
          </a:blip>
          <a:srcRect/>
          <a:stretch/>
        </p:blipFill>
        <p:spPr>
          <a:xfrm>
            <a:off x="149" y="1"/>
            <a:ext cx="12191703" cy="6858001"/>
          </a:xfrm>
          <a:prstGeom prst="rect">
            <a:avLst/>
          </a:prstGeom>
          <a:noFill/>
          <a:ln>
            <a:noFill/>
          </a:ln>
        </p:spPr>
      </p:pic>
      <p:sp>
        <p:nvSpPr>
          <p:cNvPr id="13" name="Google Shape;13;p61"/>
          <p:cNvSpPr txBox="1">
            <a:spLocks noGrp="1"/>
          </p:cNvSpPr>
          <p:nvPr>
            <p:ph type="body" idx="1"/>
          </p:nvPr>
        </p:nvSpPr>
        <p:spPr>
          <a:xfrm>
            <a:off x="2747434" y="4031488"/>
            <a:ext cx="6697133" cy="1852845"/>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1400"/>
              <a:buFont typeface="Arial"/>
              <a:buNone/>
              <a:defRPr sz="2400" b="0" i="0" u="none" strike="noStrike" cap="none">
                <a:solidFill>
                  <a:schemeClr val="lt2"/>
                </a:solidFill>
                <a:latin typeface="Proxima Nova"/>
                <a:ea typeface="Proxima Nova"/>
                <a:cs typeface="Proxima Nova"/>
                <a:sym typeface="Proxima Nova"/>
              </a:defRPr>
            </a:lvl1pPr>
            <a:lvl2pPr marL="914400" marR="0" lvl="1" indent="-22860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9pPr>
          </a:lstStyle>
          <a:p>
            <a:endParaRPr/>
          </a:p>
        </p:txBody>
      </p:sp>
      <p:pic>
        <p:nvPicPr>
          <p:cNvPr id="14" name="Google Shape;14;p61" descr="A picture containing text, clipart&#10;&#10;Description automatically generated"/>
          <p:cNvPicPr preferRelativeResize="0"/>
          <p:nvPr/>
        </p:nvPicPr>
        <p:blipFill rotWithShape="1">
          <a:blip r:embed="rId3">
            <a:alphaModFix/>
          </a:blip>
          <a:srcRect/>
          <a:stretch/>
        </p:blipFill>
        <p:spPr>
          <a:xfrm>
            <a:off x="3281506" y="2636222"/>
            <a:ext cx="5628989" cy="843927"/>
          </a:xfrm>
          <a:prstGeom prst="rect">
            <a:avLst/>
          </a:prstGeom>
          <a:noFill/>
          <a:ln>
            <a:noFill/>
          </a:ln>
        </p:spPr>
      </p:pic>
    </p:spTree>
    <p:extLst>
      <p:ext uri="{BB962C8B-B14F-4D97-AF65-F5344CB8AC3E}">
        <p14:creationId xmlns:p14="http://schemas.microsoft.com/office/powerpoint/2010/main" val="40322990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ontent 3">
  <p:cSld name="Content 3">
    <p:spTree>
      <p:nvGrpSpPr>
        <p:cNvPr id="1" name="Shape 15"/>
        <p:cNvGrpSpPr/>
        <p:nvPr/>
      </p:nvGrpSpPr>
      <p:grpSpPr>
        <a:xfrm>
          <a:off x="0" y="0"/>
          <a:ext cx="0" cy="0"/>
          <a:chOff x="0" y="0"/>
          <a:chExt cx="0" cy="0"/>
        </a:xfrm>
      </p:grpSpPr>
      <p:pic>
        <p:nvPicPr>
          <p:cNvPr id="16" name="Google Shape;16;p67"/>
          <p:cNvPicPr preferRelativeResize="0"/>
          <p:nvPr/>
        </p:nvPicPr>
        <p:blipFill rotWithShape="1">
          <a:blip r:embed="rId2">
            <a:alphaModFix/>
          </a:blip>
          <a:srcRect l="9964" t="48836" r="48303" b="-4641"/>
          <a:stretch/>
        </p:blipFill>
        <p:spPr>
          <a:xfrm>
            <a:off x="8163000" y="0"/>
            <a:ext cx="4029003" cy="4406232"/>
          </a:xfrm>
          <a:prstGeom prst="rect">
            <a:avLst/>
          </a:prstGeom>
          <a:noFill/>
          <a:ln>
            <a:noFill/>
          </a:ln>
        </p:spPr>
      </p:pic>
      <p:pic>
        <p:nvPicPr>
          <p:cNvPr id="17" name="Google Shape;17;p67"/>
          <p:cNvPicPr preferRelativeResize="0"/>
          <p:nvPr/>
        </p:nvPicPr>
        <p:blipFill rotWithShape="1">
          <a:blip r:embed="rId2">
            <a:alphaModFix/>
          </a:blip>
          <a:srcRect l="52754" t="46565" r="-6163" b="-2371"/>
          <a:stretch/>
        </p:blipFill>
        <p:spPr>
          <a:xfrm rot="-5400000">
            <a:off x="-374983" y="2076787"/>
            <a:ext cx="5156201" cy="4406232"/>
          </a:xfrm>
          <a:prstGeom prst="rect">
            <a:avLst/>
          </a:prstGeom>
          <a:noFill/>
          <a:ln>
            <a:noFill/>
          </a:ln>
        </p:spPr>
      </p:pic>
      <p:sp>
        <p:nvSpPr>
          <p:cNvPr id="18" name="Google Shape;18;p67"/>
          <p:cNvSpPr txBox="1">
            <a:spLocks noGrp="1"/>
          </p:cNvSpPr>
          <p:nvPr>
            <p:ph type="title"/>
          </p:nvPr>
        </p:nvSpPr>
        <p:spPr>
          <a:xfrm>
            <a:off x="469800" y="565500"/>
            <a:ext cx="11252400" cy="4192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FFFFFF"/>
              </a:buClr>
              <a:buSzPts val="1800"/>
              <a:buFont typeface="Arial"/>
              <a:buNone/>
              <a:defRPr sz="2400" b="0" i="0" u="none" strike="noStrike" cap="none">
                <a:solidFill>
                  <a:srgbClr val="FFFFFF"/>
                </a:solidFill>
                <a:latin typeface="Proxima Nova"/>
                <a:ea typeface="Proxima Nova"/>
                <a:cs typeface="Proxima Nova"/>
                <a:sym typeface="Proxima Nova"/>
              </a:defRPr>
            </a:lvl1pPr>
            <a:lvl2pPr marR="0" lvl="1" algn="ctr" rtl="0">
              <a:lnSpc>
                <a:spcPct val="100000"/>
              </a:lnSpc>
              <a:spcBef>
                <a:spcPts val="0"/>
              </a:spcBef>
              <a:spcAft>
                <a:spcPts val="0"/>
              </a:spcAft>
              <a:buClr>
                <a:srgbClr val="FFFFFF"/>
              </a:buClr>
              <a:buSzPts val="1400"/>
              <a:buFont typeface="Arial"/>
              <a:buChar char="○"/>
              <a:defRPr sz="1867" b="0" i="0" u="none" strike="noStrike" cap="none">
                <a:solidFill>
                  <a:srgbClr val="FFFFFF"/>
                </a:solidFill>
                <a:latin typeface="Arial"/>
                <a:ea typeface="Arial"/>
                <a:cs typeface="Arial"/>
                <a:sym typeface="Arial"/>
              </a:defRPr>
            </a:lvl2pPr>
            <a:lvl3pPr marR="0" lvl="2" algn="ctr" rtl="0">
              <a:lnSpc>
                <a:spcPct val="100000"/>
              </a:lnSpc>
              <a:spcBef>
                <a:spcPts val="0"/>
              </a:spcBef>
              <a:spcAft>
                <a:spcPts val="0"/>
              </a:spcAft>
              <a:buClr>
                <a:srgbClr val="FFFFFF"/>
              </a:buClr>
              <a:buSzPts val="1400"/>
              <a:buFont typeface="Arial"/>
              <a:buChar char="■"/>
              <a:defRPr sz="1867" b="0" i="0" u="none" strike="noStrike" cap="none">
                <a:solidFill>
                  <a:srgbClr val="FFFFFF"/>
                </a:solidFill>
                <a:latin typeface="Arial"/>
                <a:ea typeface="Arial"/>
                <a:cs typeface="Arial"/>
                <a:sym typeface="Arial"/>
              </a:defRPr>
            </a:lvl3pPr>
            <a:lvl4pPr marR="0" lvl="3" algn="ctr" rtl="0">
              <a:lnSpc>
                <a:spcPct val="100000"/>
              </a:lnSpc>
              <a:spcBef>
                <a:spcPts val="0"/>
              </a:spcBef>
              <a:spcAft>
                <a:spcPts val="0"/>
              </a:spcAft>
              <a:buClr>
                <a:srgbClr val="FFFFFF"/>
              </a:buClr>
              <a:buSzPts val="1400"/>
              <a:buFont typeface="Arial"/>
              <a:buChar char="●"/>
              <a:defRPr sz="1867" b="0" i="0" u="none" strike="noStrike" cap="none">
                <a:solidFill>
                  <a:srgbClr val="FFFFFF"/>
                </a:solidFill>
                <a:latin typeface="Arial"/>
                <a:ea typeface="Arial"/>
                <a:cs typeface="Arial"/>
                <a:sym typeface="Arial"/>
              </a:defRPr>
            </a:lvl4pPr>
            <a:lvl5pPr marR="0" lvl="4" algn="ctr" rtl="0">
              <a:lnSpc>
                <a:spcPct val="100000"/>
              </a:lnSpc>
              <a:spcBef>
                <a:spcPts val="0"/>
              </a:spcBef>
              <a:spcAft>
                <a:spcPts val="0"/>
              </a:spcAft>
              <a:buClr>
                <a:srgbClr val="FFFFFF"/>
              </a:buClr>
              <a:buSzPts val="1400"/>
              <a:buFont typeface="Arial"/>
              <a:buChar char="○"/>
              <a:defRPr sz="1867" b="0" i="0" u="none" strike="noStrike" cap="none">
                <a:solidFill>
                  <a:srgbClr val="FFFFFF"/>
                </a:solidFill>
                <a:latin typeface="Arial"/>
                <a:ea typeface="Arial"/>
                <a:cs typeface="Arial"/>
                <a:sym typeface="Arial"/>
              </a:defRPr>
            </a:lvl5pPr>
            <a:lvl6pPr marR="0" lvl="5" algn="ctr" rtl="0">
              <a:lnSpc>
                <a:spcPct val="100000"/>
              </a:lnSpc>
              <a:spcBef>
                <a:spcPts val="0"/>
              </a:spcBef>
              <a:spcAft>
                <a:spcPts val="0"/>
              </a:spcAft>
              <a:buClr>
                <a:srgbClr val="FFFFFF"/>
              </a:buClr>
              <a:buSzPts val="1400"/>
              <a:buFont typeface="Arial"/>
              <a:buChar char="■"/>
              <a:defRPr sz="1867" b="0" i="0" u="none" strike="noStrike" cap="none">
                <a:solidFill>
                  <a:srgbClr val="FFFFFF"/>
                </a:solidFill>
                <a:latin typeface="Arial"/>
                <a:ea typeface="Arial"/>
                <a:cs typeface="Arial"/>
                <a:sym typeface="Arial"/>
              </a:defRPr>
            </a:lvl6pPr>
            <a:lvl7pPr marR="0" lvl="6" algn="ctr" rtl="0">
              <a:lnSpc>
                <a:spcPct val="100000"/>
              </a:lnSpc>
              <a:spcBef>
                <a:spcPts val="0"/>
              </a:spcBef>
              <a:spcAft>
                <a:spcPts val="0"/>
              </a:spcAft>
              <a:buClr>
                <a:srgbClr val="FFFFFF"/>
              </a:buClr>
              <a:buSzPts val="1400"/>
              <a:buFont typeface="Arial"/>
              <a:buChar char="●"/>
              <a:defRPr sz="1867" b="0" i="0" u="none" strike="noStrike" cap="none">
                <a:solidFill>
                  <a:srgbClr val="FFFFFF"/>
                </a:solidFill>
                <a:latin typeface="Arial"/>
                <a:ea typeface="Arial"/>
                <a:cs typeface="Arial"/>
                <a:sym typeface="Arial"/>
              </a:defRPr>
            </a:lvl7pPr>
            <a:lvl8pPr marR="0" lvl="7" algn="ctr" rtl="0">
              <a:lnSpc>
                <a:spcPct val="100000"/>
              </a:lnSpc>
              <a:spcBef>
                <a:spcPts val="0"/>
              </a:spcBef>
              <a:spcAft>
                <a:spcPts val="0"/>
              </a:spcAft>
              <a:buClr>
                <a:srgbClr val="FFFFFF"/>
              </a:buClr>
              <a:buSzPts val="1400"/>
              <a:buFont typeface="Arial"/>
              <a:buChar char="○"/>
              <a:defRPr sz="1867" b="0" i="0" u="none" strike="noStrike" cap="none">
                <a:solidFill>
                  <a:srgbClr val="FFFFFF"/>
                </a:solidFill>
                <a:latin typeface="Arial"/>
                <a:ea typeface="Arial"/>
                <a:cs typeface="Arial"/>
                <a:sym typeface="Arial"/>
              </a:defRPr>
            </a:lvl8pPr>
            <a:lvl9pPr marR="0" lvl="8" algn="ctr" rtl="0">
              <a:lnSpc>
                <a:spcPct val="100000"/>
              </a:lnSpc>
              <a:spcBef>
                <a:spcPts val="0"/>
              </a:spcBef>
              <a:spcAft>
                <a:spcPts val="0"/>
              </a:spcAft>
              <a:buClr>
                <a:srgbClr val="FFFFFF"/>
              </a:buClr>
              <a:buSzPts val="1400"/>
              <a:buFont typeface="Arial"/>
              <a:buChar char="■"/>
              <a:defRPr sz="1867" b="0" i="0" u="none" strike="noStrike" cap="none">
                <a:solidFill>
                  <a:srgbClr val="FFFFFF"/>
                </a:solidFill>
                <a:latin typeface="Arial"/>
                <a:ea typeface="Arial"/>
                <a:cs typeface="Arial"/>
                <a:sym typeface="Arial"/>
              </a:defRPr>
            </a:lvl9pPr>
          </a:lstStyle>
          <a:p>
            <a:endParaRPr/>
          </a:p>
        </p:txBody>
      </p:sp>
      <p:sp>
        <p:nvSpPr>
          <p:cNvPr id="19" name="Google Shape;19;p67"/>
          <p:cNvSpPr txBox="1">
            <a:spLocks noGrp="1"/>
          </p:cNvSpPr>
          <p:nvPr>
            <p:ph type="subTitle" idx="1"/>
          </p:nvPr>
        </p:nvSpPr>
        <p:spPr>
          <a:xfrm>
            <a:off x="415600" y="2438400"/>
            <a:ext cx="11360800" cy="23116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FFFFFF"/>
              </a:buClr>
              <a:buSzPts val="2800"/>
              <a:buFont typeface="Proxima Nova"/>
              <a:buNone/>
              <a:defRPr sz="3733" b="1" i="0" u="none" strike="noStrike" cap="none">
                <a:solidFill>
                  <a:srgbClr val="FFFFFF"/>
                </a:solidFill>
                <a:latin typeface="Proxima Nova"/>
                <a:ea typeface="Proxima Nova"/>
                <a:cs typeface="Proxima Nova"/>
                <a:sym typeface="Proxima Nova"/>
              </a:defRPr>
            </a:lvl1pPr>
            <a:lvl2pPr marR="0" lvl="1" algn="ctr" rtl="0">
              <a:lnSpc>
                <a:spcPct val="100000"/>
              </a:lnSpc>
              <a:spcBef>
                <a:spcPts val="0"/>
              </a:spcBef>
              <a:spcAft>
                <a:spcPts val="0"/>
              </a:spcAft>
              <a:buClr>
                <a:srgbClr val="000000"/>
              </a:buClr>
              <a:buSzPts val="2000"/>
              <a:buFont typeface="Arial"/>
              <a:buNone/>
              <a:defRPr sz="2667"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2000"/>
              <a:buFont typeface="Arial"/>
              <a:buNone/>
              <a:defRPr sz="2667"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2000"/>
              <a:buFont typeface="Arial"/>
              <a:buNone/>
              <a:defRPr sz="2667"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2000"/>
              <a:buFont typeface="Arial"/>
              <a:buNone/>
              <a:defRPr sz="2667"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2000"/>
              <a:buFont typeface="Arial"/>
              <a:buNone/>
              <a:defRPr sz="2667"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2000"/>
              <a:buFont typeface="Arial"/>
              <a:buNone/>
              <a:defRPr sz="2667"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2000"/>
              <a:buFont typeface="Arial"/>
              <a:buNone/>
              <a:defRPr sz="2667"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2000"/>
              <a:buFont typeface="Arial"/>
              <a:buNone/>
              <a:defRPr sz="2667" b="0" i="0" u="none" strike="noStrike" cap="none">
                <a:solidFill>
                  <a:srgbClr val="000000"/>
                </a:solidFill>
                <a:latin typeface="Arial"/>
                <a:ea typeface="Arial"/>
                <a:cs typeface="Arial"/>
                <a:sym typeface="Arial"/>
              </a:defRPr>
            </a:lvl9pPr>
          </a:lstStyle>
          <a:p>
            <a:endParaRPr/>
          </a:p>
        </p:txBody>
      </p:sp>
      <p:sp>
        <p:nvSpPr>
          <p:cNvPr id="20" name="Google Shape;20;p67"/>
          <p:cNvSpPr txBox="1"/>
          <p:nvPr/>
        </p:nvSpPr>
        <p:spPr>
          <a:xfrm>
            <a:off x="11322011" y="6217623"/>
            <a:ext cx="731600" cy="524800"/>
          </a:xfrm>
          <a:prstGeom prst="rect">
            <a:avLst/>
          </a:prstGeom>
          <a:noFill/>
          <a:ln>
            <a:noFill/>
          </a:ln>
        </p:spPr>
        <p:txBody>
          <a:bodyPr spcFirstLastPara="1" wrap="square" lIns="121900" tIns="121900" rIns="121900" bIns="121900" anchor="ctr" anchorCtr="0">
            <a:norm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US" sz="1333" b="0" i="0" u="none" strike="noStrike" cap="none">
                <a:solidFill>
                  <a:srgbClr val="FFFFFF"/>
                </a:solidFill>
                <a:latin typeface="Proxima Nova"/>
                <a:ea typeface="Proxima Nova"/>
                <a:cs typeface="Proxima Nova"/>
                <a:sym typeface="Proxima Nova"/>
              </a:rPr>
              <a:t>‹#›</a:t>
            </a:fld>
            <a:endParaRPr sz="1333" b="0" i="0" u="none" strike="noStrike" cap="none">
              <a:solidFill>
                <a:srgbClr val="FFFFFF"/>
              </a:solidFill>
              <a:latin typeface="Proxima Nova"/>
              <a:ea typeface="Proxima Nova"/>
              <a:cs typeface="Proxima Nova"/>
              <a:sym typeface="Proxima Nova"/>
            </a:endParaRPr>
          </a:p>
        </p:txBody>
      </p:sp>
      <p:pic>
        <p:nvPicPr>
          <p:cNvPr id="21" name="Google Shape;21;p67" descr="A picture containing text, clipart&#10;&#10;Description automatically generated"/>
          <p:cNvPicPr preferRelativeResize="0"/>
          <p:nvPr/>
        </p:nvPicPr>
        <p:blipFill rotWithShape="1">
          <a:blip r:embed="rId3">
            <a:alphaModFix/>
          </a:blip>
          <a:srcRect/>
          <a:stretch/>
        </p:blipFill>
        <p:spPr>
          <a:xfrm>
            <a:off x="5306051" y="6358557"/>
            <a:ext cx="1579900" cy="236867"/>
          </a:xfrm>
          <a:prstGeom prst="rect">
            <a:avLst/>
          </a:prstGeom>
          <a:noFill/>
          <a:ln>
            <a:noFill/>
          </a:ln>
        </p:spPr>
      </p:pic>
    </p:spTree>
    <p:extLst>
      <p:ext uri="{BB962C8B-B14F-4D97-AF65-F5344CB8AC3E}">
        <p14:creationId xmlns:p14="http://schemas.microsoft.com/office/powerpoint/2010/main" val="39467642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over">
  <p:cSld name="Cover">
    <p:spTree>
      <p:nvGrpSpPr>
        <p:cNvPr id="1" name="Shape 22"/>
        <p:cNvGrpSpPr/>
        <p:nvPr/>
      </p:nvGrpSpPr>
      <p:grpSpPr>
        <a:xfrm>
          <a:off x="0" y="0"/>
          <a:ext cx="0" cy="0"/>
          <a:chOff x="0" y="0"/>
          <a:chExt cx="0" cy="0"/>
        </a:xfrm>
      </p:grpSpPr>
      <p:pic>
        <p:nvPicPr>
          <p:cNvPr id="23" name="Google Shape;23;p78" descr="A picture containing text, clipart&#10;&#10;Description automatically generated"/>
          <p:cNvPicPr preferRelativeResize="0"/>
          <p:nvPr/>
        </p:nvPicPr>
        <p:blipFill rotWithShape="1">
          <a:blip r:embed="rId2">
            <a:alphaModFix/>
          </a:blip>
          <a:srcRect/>
          <a:stretch/>
        </p:blipFill>
        <p:spPr>
          <a:xfrm>
            <a:off x="3356967" y="3001534"/>
            <a:ext cx="5628989" cy="843927"/>
          </a:xfrm>
          <a:prstGeom prst="rect">
            <a:avLst/>
          </a:prstGeom>
          <a:noFill/>
          <a:ln>
            <a:noFill/>
          </a:ln>
        </p:spPr>
      </p:pic>
    </p:spTree>
    <p:extLst>
      <p:ext uri="{BB962C8B-B14F-4D97-AF65-F5344CB8AC3E}">
        <p14:creationId xmlns:p14="http://schemas.microsoft.com/office/powerpoint/2010/main" val="33002512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2">
  <p:cSld name="Title 2">
    <p:spTree>
      <p:nvGrpSpPr>
        <p:cNvPr id="1" name="Shape 24"/>
        <p:cNvGrpSpPr/>
        <p:nvPr/>
      </p:nvGrpSpPr>
      <p:grpSpPr>
        <a:xfrm>
          <a:off x="0" y="0"/>
          <a:ext cx="0" cy="0"/>
          <a:chOff x="0" y="0"/>
          <a:chExt cx="0" cy="0"/>
        </a:xfrm>
      </p:grpSpPr>
      <p:pic>
        <p:nvPicPr>
          <p:cNvPr id="25" name="Google Shape;25;p79"/>
          <p:cNvPicPr preferRelativeResize="0"/>
          <p:nvPr/>
        </p:nvPicPr>
        <p:blipFill rotWithShape="1">
          <a:blip r:embed="rId2">
            <a:alphaModFix/>
          </a:blip>
          <a:srcRect/>
          <a:stretch/>
        </p:blipFill>
        <p:spPr>
          <a:xfrm>
            <a:off x="150" y="1"/>
            <a:ext cx="12191703" cy="6858001"/>
          </a:xfrm>
          <a:prstGeom prst="rect">
            <a:avLst/>
          </a:prstGeom>
          <a:noFill/>
          <a:ln>
            <a:noFill/>
          </a:ln>
        </p:spPr>
      </p:pic>
      <p:sp>
        <p:nvSpPr>
          <p:cNvPr id="26" name="Google Shape;26;p79"/>
          <p:cNvSpPr txBox="1">
            <a:spLocks noGrp="1"/>
          </p:cNvSpPr>
          <p:nvPr>
            <p:ph type="subTitle" idx="1"/>
          </p:nvPr>
        </p:nvSpPr>
        <p:spPr>
          <a:xfrm>
            <a:off x="931192" y="4108133"/>
            <a:ext cx="10329616" cy="882459"/>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FFFFFF"/>
              </a:buClr>
              <a:buSzPts val="1800"/>
              <a:buFont typeface="Proxima Nova Semibold"/>
              <a:buNone/>
              <a:defRPr sz="2400" b="0" i="0" u="none" strike="noStrike" cap="none">
                <a:solidFill>
                  <a:srgbClr val="FFFFFF"/>
                </a:solidFill>
                <a:latin typeface="Proxima Nova"/>
                <a:ea typeface="Proxima Nova"/>
                <a:cs typeface="Proxima Nova"/>
                <a:sym typeface="Proxima Nova"/>
              </a:defRPr>
            </a:lvl1pPr>
            <a:lvl2pPr marR="0" lvl="1" algn="ctr" rtl="0">
              <a:lnSpc>
                <a:spcPct val="100000"/>
              </a:lnSpc>
              <a:spcBef>
                <a:spcPts val="0"/>
              </a:spcBef>
              <a:spcAft>
                <a:spcPts val="0"/>
              </a:spcAft>
              <a:buClr>
                <a:srgbClr val="000000"/>
              </a:buClr>
              <a:buSzPts val="2000"/>
              <a:buFont typeface="Arial"/>
              <a:buNone/>
              <a:defRPr sz="2667"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2000"/>
              <a:buFont typeface="Arial"/>
              <a:buNone/>
              <a:defRPr sz="2667"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2000"/>
              <a:buFont typeface="Arial"/>
              <a:buNone/>
              <a:defRPr sz="2667"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2000"/>
              <a:buFont typeface="Arial"/>
              <a:buNone/>
              <a:defRPr sz="2667"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2000"/>
              <a:buFont typeface="Arial"/>
              <a:buNone/>
              <a:defRPr sz="2667"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2000"/>
              <a:buFont typeface="Arial"/>
              <a:buNone/>
              <a:defRPr sz="2667"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2000"/>
              <a:buFont typeface="Arial"/>
              <a:buNone/>
              <a:defRPr sz="2667"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2000"/>
              <a:buFont typeface="Arial"/>
              <a:buNone/>
              <a:defRPr sz="2667" b="0" i="0" u="none" strike="noStrike" cap="none">
                <a:solidFill>
                  <a:srgbClr val="000000"/>
                </a:solidFill>
                <a:latin typeface="Arial"/>
                <a:ea typeface="Arial"/>
                <a:cs typeface="Arial"/>
                <a:sym typeface="Arial"/>
              </a:defRPr>
            </a:lvl9pPr>
          </a:lstStyle>
          <a:p>
            <a:endParaRPr/>
          </a:p>
        </p:txBody>
      </p:sp>
      <p:sp>
        <p:nvSpPr>
          <p:cNvPr id="27" name="Google Shape;27;p79"/>
          <p:cNvSpPr txBox="1"/>
          <p:nvPr/>
        </p:nvSpPr>
        <p:spPr>
          <a:xfrm>
            <a:off x="11322011" y="6217623"/>
            <a:ext cx="731600" cy="524800"/>
          </a:xfrm>
          <a:prstGeom prst="rect">
            <a:avLst/>
          </a:prstGeom>
          <a:noFill/>
          <a:ln>
            <a:noFill/>
          </a:ln>
        </p:spPr>
        <p:txBody>
          <a:bodyPr spcFirstLastPara="1" wrap="square" lIns="121900" tIns="121900" rIns="121900" bIns="121900" anchor="ctr" anchorCtr="0">
            <a:norm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US" sz="1333" b="0" i="0" u="none" strike="noStrike" cap="none">
                <a:solidFill>
                  <a:srgbClr val="FFFFFF"/>
                </a:solidFill>
                <a:latin typeface="Proxima Nova"/>
                <a:ea typeface="Proxima Nova"/>
                <a:cs typeface="Proxima Nova"/>
                <a:sym typeface="Proxima Nova"/>
              </a:rPr>
              <a:t>‹#›</a:t>
            </a:fld>
            <a:endParaRPr sz="1333" b="0" i="0" u="none" strike="noStrike" cap="none">
              <a:solidFill>
                <a:srgbClr val="FFFFFF"/>
              </a:solidFill>
              <a:latin typeface="Proxima Nova"/>
              <a:ea typeface="Proxima Nova"/>
              <a:cs typeface="Proxima Nova"/>
              <a:sym typeface="Proxima Nova"/>
            </a:endParaRPr>
          </a:p>
        </p:txBody>
      </p:sp>
      <p:pic>
        <p:nvPicPr>
          <p:cNvPr id="28" name="Google Shape;28;p79"/>
          <p:cNvPicPr preferRelativeResize="0"/>
          <p:nvPr/>
        </p:nvPicPr>
        <p:blipFill rotWithShape="1">
          <a:blip r:embed="rId3">
            <a:alphaModFix/>
          </a:blip>
          <a:srcRect/>
          <a:stretch/>
        </p:blipFill>
        <p:spPr>
          <a:xfrm>
            <a:off x="4505234" y="1753101"/>
            <a:ext cx="3130265" cy="2008792"/>
          </a:xfrm>
          <a:prstGeom prst="rect">
            <a:avLst/>
          </a:prstGeom>
          <a:noFill/>
          <a:ln>
            <a:noFill/>
          </a:ln>
        </p:spPr>
      </p:pic>
      <p:pic>
        <p:nvPicPr>
          <p:cNvPr id="29" name="Google Shape;29;p79" descr="A picture containing text, clipart&#10;&#10;Description automatically generated"/>
          <p:cNvPicPr preferRelativeResize="0"/>
          <p:nvPr/>
        </p:nvPicPr>
        <p:blipFill rotWithShape="1">
          <a:blip r:embed="rId4">
            <a:alphaModFix/>
          </a:blip>
          <a:srcRect/>
          <a:stretch/>
        </p:blipFill>
        <p:spPr>
          <a:xfrm>
            <a:off x="5273719" y="6356741"/>
            <a:ext cx="1644563" cy="246561"/>
          </a:xfrm>
          <a:prstGeom prst="rect">
            <a:avLst/>
          </a:prstGeom>
          <a:noFill/>
          <a:ln>
            <a:noFill/>
          </a:ln>
        </p:spPr>
      </p:pic>
    </p:spTree>
    <p:extLst>
      <p:ext uri="{BB962C8B-B14F-4D97-AF65-F5344CB8AC3E}">
        <p14:creationId xmlns:p14="http://schemas.microsoft.com/office/powerpoint/2010/main" val="24823952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ontent 1">
  <p:cSld name="Content 1">
    <p:spTree>
      <p:nvGrpSpPr>
        <p:cNvPr id="1" name="Shape 30"/>
        <p:cNvGrpSpPr/>
        <p:nvPr/>
      </p:nvGrpSpPr>
      <p:grpSpPr>
        <a:xfrm>
          <a:off x="0" y="0"/>
          <a:ext cx="0" cy="0"/>
          <a:chOff x="0" y="0"/>
          <a:chExt cx="0" cy="0"/>
        </a:xfrm>
      </p:grpSpPr>
      <p:sp>
        <p:nvSpPr>
          <p:cNvPr id="31" name="Google Shape;31;p80"/>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32" name="Google Shape;32;p80"/>
          <p:cNvPicPr preferRelativeResize="0"/>
          <p:nvPr/>
        </p:nvPicPr>
        <p:blipFill rotWithShape="1">
          <a:blip r:embed="rId2">
            <a:alphaModFix/>
          </a:blip>
          <a:srcRect l="3874" t="23743" r="3872" b="23749"/>
          <a:stretch/>
        </p:blipFill>
        <p:spPr>
          <a:xfrm>
            <a:off x="1" y="1"/>
            <a:ext cx="12191999" cy="6858001"/>
          </a:xfrm>
          <a:prstGeom prst="rect">
            <a:avLst/>
          </a:prstGeom>
          <a:noFill/>
          <a:ln>
            <a:noFill/>
          </a:ln>
        </p:spPr>
      </p:pic>
      <p:sp>
        <p:nvSpPr>
          <p:cNvPr id="33" name="Google Shape;33;p80"/>
          <p:cNvSpPr txBox="1">
            <a:spLocks noGrp="1"/>
          </p:cNvSpPr>
          <p:nvPr>
            <p:ph type="title"/>
          </p:nvPr>
        </p:nvSpPr>
        <p:spPr>
          <a:xfrm>
            <a:off x="469799" y="2400467"/>
            <a:ext cx="11252400" cy="9016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FFFFFF"/>
              </a:buClr>
              <a:buSzPts val="4100"/>
              <a:buFont typeface="Arial"/>
              <a:buNone/>
              <a:defRPr sz="5467" b="1" i="0" u="none" strike="noStrike" cap="none">
                <a:solidFill>
                  <a:schemeClr val="lt2"/>
                </a:solidFill>
                <a:latin typeface="Proxima Nova"/>
                <a:ea typeface="Proxima Nova"/>
                <a:cs typeface="Proxima Nova"/>
                <a:sym typeface="Proxima Nova"/>
              </a:defRPr>
            </a:lvl1pPr>
            <a:lvl2pPr marR="0" lvl="1" algn="ctr" rtl="0">
              <a:lnSpc>
                <a:spcPct val="100000"/>
              </a:lnSpc>
              <a:spcBef>
                <a:spcPts val="0"/>
              </a:spcBef>
              <a:spcAft>
                <a:spcPts val="0"/>
              </a:spcAft>
              <a:buClr>
                <a:srgbClr val="FFFFFF"/>
              </a:buClr>
              <a:buSzPts val="1400"/>
              <a:buFont typeface="Arial"/>
              <a:buChar char="○"/>
              <a:defRPr sz="1867" b="0" i="0" u="none" strike="noStrike" cap="none">
                <a:solidFill>
                  <a:srgbClr val="FFFFFF"/>
                </a:solidFill>
                <a:latin typeface="Arial"/>
                <a:ea typeface="Arial"/>
                <a:cs typeface="Arial"/>
                <a:sym typeface="Arial"/>
              </a:defRPr>
            </a:lvl2pPr>
            <a:lvl3pPr marR="0" lvl="2" algn="ctr" rtl="0">
              <a:lnSpc>
                <a:spcPct val="100000"/>
              </a:lnSpc>
              <a:spcBef>
                <a:spcPts val="0"/>
              </a:spcBef>
              <a:spcAft>
                <a:spcPts val="0"/>
              </a:spcAft>
              <a:buClr>
                <a:srgbClr val="FFFFFF"/>
              </a:buClr>
              <a:buSzPts val="1400"/>
              <a:buFont typeface="Arial"/>
              <a:buChar char="■"/>
              <a:defRPr sz="1867" b="0" i="0" u="none" strike="noStrike" cap="none">
                <a:solidFill>
                  <a:srgbClr val="FFFFFF"/>
                </a:solidFill>
                <a:latin typeface="Arial"/>
                <a:ea typeface="Arial"/>
                <a:cs typeface="Arial"/>
                <a:sym typeface="Arial"/>
              </a:defRPr>
            </a:lvl3pPr>
            <a:lvl4pPr marR="0" lvl="3" algn="ctr" rtl="0">
              <a:lnSpc>
                <a:spcPct val="100000"/>
              </a:lnSpc>
              <a:spcBef>
                <a:spcPts val="0"/>
              </a:spcBef>
              <a:spcAft>
                <a:spcPts val="0"/>
              </a:spcAft>
              <a:buClr>
                <a:srgbClr val="FFFFFF"/>
              </a:buClr>
              <a:buSzPts val="1400"/>
              <a:buFont typeface="Arial"/>
              <a:buChar char="●"/>
              <a:defRPr sz="1867" b="0" i="0" u="none" strike="noStrike" cap="none">
                <a:solidFill>
                  <a:srgbClr val="FFFFFF"/>
                </a:solidFill>
                <a:latin typeface="Arial"/>
                <a:ea typeface="Arial"/>
                <a:cs typeface="Arial"/>
                <a:sym typeface="Arial"/>
              </a:defRPr>
            </a:lvl4pPr>
            <a:lvl5pPr marR="0" lvl="4" algn="ctr" rtl="0">
              <a:lnSpc>
                <a:spcPct val="100000"/>
              </a:lnSpc>
              <a:spcBef>
                <a:spcPts val="0"/>
              </a:spcBef>
              <a:spcAft>
                <a:spcPts val="0"/>
              </a:spcAft>
              <a:buClr>
                <a:srgbClr val="FFFFFF"/>
              </a:buClr>
              <a:buSzPts val="1400"/>
              <a:buFont typeface="Arial"/>
              <a:buChar char="○"/>
              <a:defRPr sz="1867" b="0" i="0" u="none" strike="noStrike" cap="none">
                <a:solidFill>
                  <a:srgbClr val="FFFFFF"/>
                </a:solidFill>
                <a:latin typeface="Arial"/>
                <a:ea typeface="Arial"/>
                <a:cs typeface="Arial"/>
                <a:sym typeface="Arial"/>
              </a:defRPr>
            </a:lvl5pPr>
            <a:lvl6pPr marR="0" lvl="5" algn="ctr" rtl="0">
              <a:lnSpc>
                <a:spcPct val="100000"/>
              </a:lnSpc>
              <a:spcBef>
                <a:spcPts val="0"/>
              </a:spcBef>
              <a:spcAft>
                <a:spcPts val="0"/>
              </a:spcAft>
              <a:buClr>
                <a:srgbClr val="FFFFFF"/>
              </a:buClr>
              <a:buSzPts val="1400"/>
              <a:buFont typeface="Arial"/>
              <a:buChar char="■"/>
              <a:defRPr sz="1867" b="0" i="0" u="none" strike="noStrike" cap="none">
                <a:solidFill>
                  <a:srgbClr val="FFFFFF"/>
                </a:solidFill>
                <a:latin typeface="Arial"/>
                <a:ea typeface="Arial"/>
                <a:cs typeface="Arial"/>
                <a:sym typeface="Arial"/>
              </a:defRPr>
            </a:lvl6pPr>
            <a:lvl7pPr marR="0" lvl="6" algn="ctr" rtl="0">
              <a:lnSpc>
                <a:spcPct val="100000"/>
              </a:lnSpc>
              <a:spcBef>
                <a:spcPts val="0"/>
              </a:spcBef>
              <a:spcAft>
                <a:spcPts val="0"/>
              </a:spcAft>
              <a:buClr>
                <a:srgbClr val="FFFFFF"/>
              </a:buClr>
              <a:buSzPts val="1400"/>
              <a:buFont typeface="Arial"/>
              <a:buChar char="●"/>
              <a:defRPr sz="1867" b="0" i="0" u="none" strike="noStrike" cap="none">
                <a:solidFill>
                  <a:srgbClr val="FFFFFF"/>
                </a:solidFill>
                <a:latin typeface="Arial"/>
                <a:ea typeface="Arial"/>
                <a:cs typeface="Arial"/>
                <a:sym typeface="Arial"/>
              </a:defRPr>
            </a:lvl7pPr>
            <a:lvl8pPr marR="0" lvl="7" algn="ctr" rtl="0">
              <a:lnSpc>
                <a:spcPct val="100000"/>
              </a:lnSpc>
              <a:spcBef>
                <a:spcPts val="0"/>
              </a:spcBef>
              <a:spcAft>
                <a:spcPts val="0"/>
              </a:spcAft>
              <a:buClr>
                <a:srgbClr val="FFFFFF"/>
              </a:buClr>
              <a:buSzPts val="1400"/>
              <a:buFont typeface="Arial"/>
              <a:buChar char="○"/>
              <a:defRPr sz="1867" b="0" i="0" u="none" strike="noStrike" cap="none">
                <a:solidFill>
                  <a:srgbClr val="FFFFFF"/>
                </a:solidFill>
                <a:latin typeface="Arial"/>
                <a:ea typeface="Arial"/>
                <a:cs typeface="Arial"/>
                <a:sym typeface="Arial"/>
              </a:defRPr>
            </a:lvl8pPr>
            <a:lvl9pPr marR="0" lvl="8" algn="ctr" rtl="0">
              <a:lnSpc>
                <a:spcPct val="100000"/>
              </a:lnSpc>
              <a:spcBef>
                <a:spcPts val="0"/>
              </a:spcBef>
              <a:spcAft>
                <a:spcPts val="0"/>
              </a:spcAft>
              <a:buClr>
                <a:srgbClr val="FFFFFF"/>
              </a:buClr>
              <a:buSzPts val="1400"/>
              <a:buFont typeface="Arial"/>
              <a:buChar char="■"/>
              <a:defRPr sz="1867" b="0" i="0" u="none" strike="noStrike" cap="none">
                <a:solidFill>
                  <a:srgbClr val="FFFFFF"/>
                </a:solidFill>
                <a:latin typeface="Arial"/>
                <a:ea typeface="Arial"/>
                <a:cs typeface="Arial"/>
                <a:sym typeface="Arial"/>
              </a:defRPr>
            </a:lvl9pPr>
          </a:lstStyle>
          <a:p>
            <a:endParaRPr/>
          </a:p>
        </p:txBody>
      </p:sp>
      <p:sp>
        <p:nvSpPr>
          <p:cNvPr id="34" name="Google Shape;34;p80"/>
          <p:cNvSpPr txBox="1">
            <a:spLocks noGrp="1"/>
          </p:cNvSpPr>
          <p:nvPr>
            <p:ph type="subTitle" idx="1"/>
          </p:nvPr>
        </p:nvSpPr>
        <p:spPr>
          <a:xfrm>
            <a:off x="415600" y="3669267"/>
            <a:ext cx="11360800" cy="5980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FFFFFF"/>
              </a:buClr>
              <a:buSzPts val="1800"/>
              <a:buFont typeface="Proxima Nova Semibold"/>
              <a:buNone/>
              <a:defRPr sz="2400" b="0" i="0" u="none" strike="noStrike" cap="none">
                <a:solidFill>
                  <a:schemeClr val="lt2"/>
                </a:solidFill>
                <a:latin typeface="Proxima Nova"/>
                <a:ea typeface="Proxima Nova"/>
                <a:cs typeface="Proxima Nova"/>
                <a:sym typeface="Proxima Nova"/>
              </a:defRPr>
            </a:lvl1pPr>
            <a:lvl2pPr marR="0" lvl="1" algn="ctr" rtl="0">
              <a:lnSpc>
                <a:spcPct val="100000"/>
              </a:lnSpc>
              <a:spcBef>
                <a:spcPts val="0"/>
              </a:spcBef>
              <a:spcAft>
                <a:spcPts val="0"/>
              </a:spcAft>
              <a:buClr>
                <a:srgbClr val="000000"/>
              </a:buClr>
              <a:buSzPts val="2000"/>
              <a:buFont typeface="Arial"/>
              <a:buNone/>
              <a:defRPr sz="2667"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2000"/>
              <a:buFont typeface="Arial"/>
              <a:buNone/>
              <a:defRPr sz="2667"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2000"/>
              <a:buFont typeface="Arial"/>
              <a:buNone/>
              <a:defRPr sz="2667"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2000"/>
              <a:buFont typeface="Arial"/>
              <a:buNone/>
              <a:defRPr sz="2667"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2000"/>
              <a:buFont typeface="Arial"/>
              <a:buNone/>
              <a:defRPr sz="2667"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2000"/>
              <a:buFont typeface="Arial"/>
              <a:buNone/>
              <a:defRPr sz="2667"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2000"/>
              <a:buFont typeface="Arial"/>
              <a:buNone/>
              <a:defRPr sz="2667"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2000"/>
              <a:buFont typeface="Arial"/>
              <a:buNone/>
              <a:defRPr sz="2667"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8354105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ontent 2">
  <p:cSld name="Content 2">
    <p:bg>
      <p:bgPr>
        <a:solidFill>
          <a:schemeClr val="lt2"/>
        </a:solidFill>
        <a:effectLst/>
      </p:bgPr>
    </p:bg>
    <p:spTree>
      <p:nvGrpSpPr>
        <p:cNvPr id="1" name="Shape 35"/>
        <p:cNvGrpSpPr/>
        <p:nvPr/>
      </p:nvGrpSpPr>
      <p:grpSpPr>
        <a:xfrm>
          <a:off x="0" y="0"/>
          <a:ext cx="0" cy="0"/>
          <a:chOff x="0" y="0"/>
          <a:chExt cx="0" cy="0"/>
        </a:xfrm>
      </p:grpSpPr>
      <p:sp>
        <p:nvSpPr>
          <p:cNvPr id="36" name="Google Shape;36;p8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37" name="Google Shape;37;p81"/>
          <p:cNvPicPr preferRelativeResize="0"/>
          <p:nvPr/>
        </p:nvPicPr>
        <p:blipFill rotWithShape="1">
          <a:blip r:embed="rId2">
            <a:alphaModFix/>
          </a:blip>
          <a:srcRect/>
          <a:stretch/>
        </p:blipFill>
        <p:spPr>
          <a:xfrm>
            <a:off x="22" y="0"/>
            <a:ext cx="12191957" cy="6858000"/>
          </a:xfrm>
          <a:prstGeom prst="rect">
            <a:avLst/>
          </a:prstGeom>
          <a:noFill/>
          <a:ln>
            <a:noFill/>
          </a:ln>
        </p:spPr>
      </p:pic>
      <p:sp>
        <p:nvSpPr>
          <p:cNvPr id="38" name="Google Shape;38;p81"/>
          <p:cNvSpPr txBox="1"/>
          <p:nvPr/>
        </p:nvSpPr>
        <p:spPr>
          <a:xfrm>
            <a:off x="934800" y="2431300"/>
            <a:ext cx="10322400" cy="1171627"/>
          </a:xfrm>
          <a:prstGeom prst="rect">
            <a:avLst/>
          </a:prstGeom>
          <a:noFill/>
          <a:ln>
            <a:noFill/>
          </a:ln>
        </p:spPr>
        <p:txBody>
          <a:bodyPr spcFirstLastPara="1" wrap="square" lIns="121900" tIns="121900" rIns="121900" bIns="121900" anchor="t" anchorCtr="0">
            <a:spAutoFit/>
          </a:bodyPr>
          <a:lstStyle/>
          <a:p>
            <a:pPr marL="0" marR="0" lvl="0" indent="0" algn="ctr" rtl="0">
              <a:lnSpc>
                <a:spcPct val="110000"/>
              </a:lnSpc>
              <a:spcBef>
                <a:spcPts val="0"/>
              </a:spcBef>
              <a:spcAft>
                <a:spcPts val="0"/>
              </a:spcAft>
              <a:buClr>
                <a:srgbClr val="000000"/>
              </a:buClr>
              <a:buSzPts val="4100"/>
              <a:buFont typeface="Arial"/>
              <a:buNone/>
            </a:pPr>
            <a:r>
              <a:rPr lang="en-US" sz="5467" b="1" i="0" u="none" strike="noStrike" cap="none">
                <a:solidFill>
                  <a:srgbClr val="FFFFFF"/>
                </a:solidFill>
                <a:latin typeface="Proxima Nova"/>
                <a:ea typeface="Proxima Nova"/>
                <a:cs typeface="Proxima Nova"/>
                <a:sym typeface="Proxima Nova"/>
              </a:rPr>
              <a:t>Sample Slide Toolkit</a:t>
            </a:r>
            <a:endParaRPr sz="5467" b="1" i="0" u="none" strike="noStrike" cap="none">
              <a:solidFill>
                <a:srgbClr val="FFFFFF"/>
              </a:solidFill>
              <a:latin typeface="Proxima Nova"/>
              <a:ea typeface="Proxima Nova"/>
              <a:cs typeface="Proxima Nova"/>
              <a:sym typeface="Proxima Nova"/>
            </a:endParaRPr>
          </a:p>
        </p:txBody>
      </p:sp>
      <p:sp>
        <p:nvSpPr>
          <p:cNvPr id="39" name="Google Shape;39;p81"/>
          <p:cNvSpPr txBox="1"/>
          <p:nvPr/>
        </p:nvSpPr>
        <p:spPr>
          <a:xfrm>
            <a:off x="1633800" y="3612467"/>
            <a:ext cx="8924400" cy="1058711"/>
          </a:xfrm>
          <a:prstGeom prst="rect">
            <a:avLst/>
          </a:prstGeom>
          <a:noFill/>
          <a:ln>
            <a:noFill/>
          </a:ln>
        </p:spPr>
        <p:txBody>
          <a:bodyPr spcFirstLastPara="1" wrap="square" lIns="121900" tIns="121900" rIns="121900" bIns="121900" anchor="t" anchorCtr="0">
            <a:spAutoFit/>
          </a:bodyPr>
          <a:lstStyle/>
          <a:p>
            <a:pPr marL="0" marR="0" lvl="0" indent="0" algn="ctr" rtl="0">
              <a:lnSpc>
                <a:spcPct val="110000"/>
              </a:lnSpc>
              <a:spcBef>
                <a:spcPts val="0"/>
              </a:spcBef>
              <a:spcAft>
                <a:spcPts val="0"/>
              </a:spcAft>
              <a:buClr>
                <a:srgbClr val="000000"/>
              </a:buClr>
              <a:buSzPts val="1800"/>
              <a:buFont typeface="Arial"/>
              <a:buNone/>
            </a:pPr>
            <a:r>
              <a:rPr lang="en-US" sz="2400" b="0" i="0" u="none" strike="noStrike" cap="none">
                <a:solidFill>
                  <a:srgbClr val="FFFFFF"/>
                </a:solidFill>
                <a:latin typeface="Proxima Nova"/>
                <a:ea typeface="Proxima Nova"/>
                <a:cs typeface="Proxima Nova"/>
                <a:sym typeface="Proxima Nova"/>
              </a:rPr>
              <a:t>Start with one of these sample slides and customize</a:t>
            </a:r>
            <a:endParaRPr sz="2400" b="0" i="0" u="none" strike="noStrike" cap="none">
              <a:solidFill>
                <a:srgbClr val="FFFFFF"/>
              </a:solidFill>
              <a:latin typeface="Proxima Nova"/>
              <a:ea typeface="Proxima Nova"/>
              <a:cs typeface="Proxima Nova"/>
              <a:sym typeface="Proxima Nova"/>
            </a:endParaRPr>
          </a:p>
          <a:p>
            <a:pPr marL="0" marR="0" lvl="0" indent="0" algn="ctr" rtl="0">
              <a:lnSpc>
                <a:spcPct val="110000"/>
              </a:lnSpc>
              <a:spcBef>
                <a:spcPts val="0"/>
              </a:spcBef>
              <a:spcAft>
                <a:spcPts val="0"/>
              </a:spcAft>
              <a:buClr>
                <a:srgbClr val="000000"/>
              </a:buClr>
              <a:buSzPts val="1800"/>
              <a:buFont typeface="Arial"/>
              <a:buNone/>
            </a:pPr>
            <a:r>
              <a:rPr lang="en-US" sz="2400" b="0" i="0" u="none" strike="noStrike" cap="none">
                <a:solidFill>
                  <a:srgbClr val="FFFFFF"/>
                </a:solidFill>
                <a:latin typeface="Proxima Nova"/>
                <a:ea typeface="Proxima Nova"/>
                <a:cs typeface="Proxima Nova"/>
                <a:sym typeface="Proxima Nova"/>
              </a:rPr>
              <a:t>it for your needs, with whatever you want to write. </a:t>
            </a:r>
            <a:endParaRPr sz="2400" b="0" i="0" u="none" strike="noStrike" cap="none">
              <a:solidFill>
                <a:srgbClr val="FFFFFF"/>
              </a:solidFill>
              <a:latin typeface="Proxima Nova"/>
              <a:ea typeface="Proxima Nova"/>
              <a:cs typeface="Proxima Nova"/>
              <a:sym typeface="Proxima Nova"/>
            </a:endParaRPr>
          </a:p>
        </p:txBody>
      </p:sp>
      <p:sp>
        <p:nvSpPr>
          <p:cNvPr id="40" name="Google Shape;40;p81"/>
          <p:cNvSpPr txBox="1"/>
          <p:nvPr/>
        </p:nvSpPr>
        <p:spPr>
          <a:xfrm>
            <a:off x="11322011" y="6217623"/>
            <a:ext cx="731600" cy="524800"/>
          </a:xfrm>
          <a:prstGeom prst="rect">
            <a:avLst/>
          </a:prstGeom>
          <a:noFill/>
          <a:ln>
            <a:noFill/>
          </a:ln>
        </p:spPr>
        <p:txBody>
          <a:bodyPr spcFirstLastPara="1" wrap="square" lIns="121900" tIns="121900" rIns="121900" bIns="121900" anchor="ctr" anchorCtr="0">
            <a:norm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US" sz="1333" b="0" i="0" u="none" strike="noStrike" cap="none">
                <a:solidFill>
                  <a:schemeClr val="accent1"/>
                </a:solidFill>
                <a:latin typeface="Proxima Nova"/>
                <a:ea typeface="Proxima Nova"/>
                <a:cs typeface="Proxima Nova"/>
                <a:sym typeface="Proxima Nova"/>
              </a:rPr>
              <a:t>‹#›</a:t>
            </a:fld>
            <a:endParaRPr sz="1333" b="0" i="0" u="none" strike="noStrike" cap="none">
              <a:solidFill>
                <a:schemeClr val="accent1"/>
              </a:solidFill>
              <a:latin typeface="Proxima Nova"/>
              <a:ea typeface="Proxima Nova"/>
              <a:cs typeface="Proxima Nova"/>
              <a:sym typeface="Proxima Nova"/>
            </a:endParaRPr>
          </a:p>
        </p:txBody>
      </p:sp>
      <p:sp>
        <p:nvSpPr>
          <p:cNvPr id="41" name="Google Shape;41;p81"/>
          <p:cNvSpPr txBox="1">
            <a:spLocks noGrp="1"/>
          </p:cNvSpPr>
          <p:nvPr>
            <p:ph type="title"/>
          </p:nvPr>
        </p:nvSpPr>
        <p:spPr>
          <a:xfrm>
            <a:off x="469800" y="2552700"/>
            <a:ext cx="11252400" cy="9016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FFFFFF"/>
              </a:buClr>
              <a:buSzPts val="4100"/>
              <a:buFont typeface="Arial"/>
              <a:buNone/>
              <a:defRPr sz="5467" b="1" i="0" u="none" strike="noStrike" cap="none">
                <a:solidFill>
                  <a:schemeClr val="lt1"/>
                </a:solidFill>
                <a:latin typeface="Proxima Nova"/>
                <a:ea typeface="Proxima Nova"/>
                <a:cs typeface="Proxima Nova"/>
                <a:sym typeface="Proxima Nova"/>
              </a:defRPr>
            </a:lvl1pPr>
            <a:lvl2pPr marR="0" lvl="1" algn="ctr" rtl="0">
              <a:lnSpc>
                <a:spcPct val="100000"/>
              </a:lnSpc>
              <a:spcBef>
                <a:spcPts val="0"/>
              </a:spcBef>
              <a:spcAft>
                <a:spcPts val="0"/>
              </a:spcAft>
              <a:buClr>
                <a:srgbClr val="FFFFFF"/>
              </a:buClr>
              <a:buSzPts val="1400"/>
              <a:buFont typeface="Arial"/>
              <a:buChar char="○"/>
              <a:defRPr sz="1867" b="0" i="0" u="none" strike="noStrike" cap="none">
                <a:solidFill>
                  <a:srgbClr val="FFFFFF"/>
                </a:solidFill>
                <a:latin typeface="Arial"/>
                <a:ea typeface="Arial"/>
                <a:cs typeface="Arial"/>
                <a:sym typeface="Arial"/>
              </a:defRPr>
            </a:lvl2pPr>
            <a:lvl3pPr marR="0" lvl="2" algn="ctr" rtl="0">
              <a:lnSpc>
                <a:spcPct val="100000"/>
              </a:lnSpc>
              <a:spcBef>
                <a:spcPts val="0"/>
              </a:spcBef>
              <a:spcAft>
                <a:spcPts val="0"/>
              </a:spcAft>
              <a:buClr>
                <a:srgbClr val="FFFFFF"/>
              </a:buClr>
              <a:buSzPts val="1400"/>
              <a:buFont typeface="Arial"/>
              <a:buChar char="■"/>
              <a:defRPr sz="1867" b="0" i="0" u="none" strike="noStrike" cap="none">
                <a:solidFill>
                  <a:srgbClr val="FFFFFF"/>
                </a:solidFill>
                <a:latin typeface="Arial"/>
                <a:ea typeface="Arial"/>
                <a:cs typeface="Arial"/>
                <a:sym typeface="Arial"/>
              </a:defRPr>
            </a:lvl3pPr>
            <a:lvl4pPr marR="0" lvl="3" algn="ctr" rtl="0">
              <a:lnSpc>
                <a:spcPct val="100000"/>
              </a:lnSpc>
              <a:spcBef>
                <a:spcPts val="0"/>
              </a:spcBef>
              <a:spcAft>
                <a:spcPts val="0"/>
              </a:spcAft>
              <a:buClr>
                <a:srgbClr val="FFFFFF"/>
              </a:buClr>
              <a:buSzPts val="1400"/>
              <a:buFont typeface="Arial"/>
              <a:buChar char="●"/>
              <a:defRPr sz="1867" b="0" i="0" u="none" strike="noStrike" cap="none">
                <a:solidFill>
                  <a:srgbClr val="FFFFFF"/>
                </a:solidFill>
                <a:latin typeface="Arial"/>
                <a:ea typeface="Arial"/>
                <a:cs typeface="Arial"/>
                <a:sym typeface="Arial"/>
              </a:defRPr>
            </a:lvl4pPr>
            <a:lvl5pPr marR="0" lvl="4" algn="ctr" rtl="0">
              <a:lnSpc>
                <a:spcPct val="100000"/>
              </a:lnSpc>
              <a:spcBef>
                <a:spcPts val="0"/>
              </a:spcBef>
              <a:spcAft>
                <a:spcPts val="0"/>
              </a:spcAft>
              <a:buClr>
                <a:srgbClr val="FFFFFF"/>
              </a:buClr>
              <a:buSzPts val="1400"/>
              <a:buFont typeface="Arial"/>
              <a:buChar char="○"/>
              <a:defRPr sz="1867" b="0" i="0" u="none" strike="noStrike" cap="none">
                <a:solidFill>
                  <a:srgbClr val="FFFFFF"/>
                </a:solidFill>
                <a:latin typeface="Arial"/>
                <a:ea typeface="Arial"/>
                <a:cs typeface="Arial"/>
                <a:sym typeface="Arial"/>
              </a:defRPr>
            </a:lvl5pPr>
            <a:lvl6pPr marR="0" lvl="5" algn="ctr" rtl="0">
              <a:lnSpc>
                <a:spcPct val="100000"/>
              </a:lnSpc>
              <a:spcBef>
                <a:spcPts val="0"/>
              </a:spcBef>
              <a:spcAft>
                <a:spcPts val="0"/>
              </a:spcAft>
              <a:buClr>
                <a:srgbClr val="FFFFFF"/>
              </a:buClr>
              <a:buSzPts val="1400"/>
              <a:buFont typeface="Arial"/>
              <a:buChar char="■"/>
              <a:defRPr sz="1867" b="0" i="0" u="none" strike="noStrike" cap="none">
                <a:solidFill>
                  <a:srgbClr val="FFFFFF"/>
                </a:solidFill>
                <a:latin typeface="Arial"/>
                <a:ea typeface="Arial"/>
                <a:cs typeface="Arial"/>
                <a:sym typeface="Arial"/>
              </a:defRPr>
            </a:lvl6pPr>
            <a:lvl7pPr marR="0" lvl="6" algn="ctr" rtl="0">
              <a:lnSpc>
                <a:spcPct val="100000"/>
              </a:lnSpc>
              <a:spcBef>
                <a:spcPts val="0"/>
              </a:spcBef>
              <a:spcAft>
                <a:spcPts val="0"/>
              </a:spcAft>
              <a:buClr>
                <a:srgbClr val="FFFFFF"/>
              </a:buClr>
              <a:buSzPts val="1400"/>
              <a:buFont typeface="Arial"/>
              <a:buChar char="●"/>
              <a:defRPr sz="1867" b="0" i="0" u="none" strike="noStrike" cap="none">
                <a:solidFill>
                  <a:srgbClr val="FFFFFF"/>
                </a:solidFill>
                <a:latin typeface="Arial"/>
                <a:ea typeface="Arial"/>
                <a:cs typeface="Arial"/>
                <a:sym typeface="Arial"/>
              </a:defRPr>
            </a:lvl7pPr>
            <a:lvl8pPr marR="0" lvl="7" algn="ctr" rtl="0">
              <a:lnSpc>
                <a:spcPct val="100000"/>
              </a:lnSpc>
              <a:spcBef>
                <a:spcPts val="0"/>
              </a:spcBef>
              <a:spcAft>
                <a:spcPts val="0"/>
              </a:spcAft>
              <a:buClr>
                <a:srgbClr val="FFFFFF"/>
              </a:buClr>
              <a:buSzPts val="1400"/>
              <a:buFont typeface="Arial"/>
              <a:buChar char="○"/>
              <a:defRPr sz="1867" b="0" i="0" u="none" strike="noStrike" cap="none">
                <a:solidFill>
                  <a:srgbClr val="FFFFFF"/>
                </a:solidFill>
                <a:latin typeface="Arial"/>
                <a:ea typeface="Arial"/>
                <a:cs typeface="Arial"/>
                <a:sym typeface="Arial"/>
              </a:defRPr>
            </a:lvl8pPr>
            <a:lvl9pPr marR="0" lvl="8" algn="ctr" rtl="0">
              <a:lnSpc>
                <a:spcPct val="100000"/>
              </a:lnSpc>
              <a:spcBef>
                <a:spcPts val="0"/>
              </a:spcBef>
              <a:spcAft>
                <a:spcPts val="0"/>
              </a:spcAft>
              <a:buClr>
                <a:srgbClr val="FFFFFF"/>
              </a:buClr>
              <a:buSzPts val="1400"/>
              <a:buFont typeface="Arial"/>
              <a:buChar char="■"/>
              <a:defRPr sz="1867" b="0" i="0" u="none" strike="noStrike" cap="none">
                <a:solidFill>
                  <a:srgbClr val="FFFFFF"/>
                </a:solidFill>
                <a:latin typeface="Arial"/>
                <a:ea typeface="Arial"/>
                <a:cs typeface="Arial"/>
                <a:sym typeface="Arial"/>
              </a:defRPr>
            </a:lvl9pPr>
          </a:lstStyle>
          <a:p>
            <a:endParaRPr/>
          </a:p>
        </p:txBody>
      </p:sp>
      <p:sp>
        <p:nvSpPr>
          <p:cNvPr id="42" name="Google Shape;42;p81"/>
          <p:cNvSpPr txBox="1">
            <a:spLocks noGrp="1"/>
          </p:cNvSpPr>
          <p:nvPr>
            <p:ph type="subTitle" idx="1"/>
          </p:nvPr>
        </p:nvSpPr>
        <p:spPr>
          <a:xfrm>
            <a:off x="415600" y="3669267"/>
            <a:ext cx="11360800" cy="5980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FFFFFF"/>
              </a:buClr>
              <a:buSzPts val="1800"/>
              <a:buFont typeface="Proxima Nova Semibold"/>
              <a:buNone/>
              <a:defRPr sz="2400" b="0" i="0" u="none" strike="noStrike" cap="none">
                <a:solidFill>
                  <a:schemeClr val="lt2"/>
                </a:solidFill>
                <a:latin typeface="Proxima Nova"/>
                <a:ea typeface="Proxima Nova"/>
                <a:cs typeface="Proxima Nova"/>
                <a:sym typeface="Proxima Nova"/>
              </a:defRPr>
            </a:lvl1pPr>
            <a:lvl2pPr marR="0" lvl="1" algn="ctr" rtl="0">
              <a:lnSpc>
                <a:spcPct val="100000"/>
              </a:lnSpc>
              <a:spcBef>
                <a:spcPts val="0"/>
              </a:spcBef>
              <a:spcAft>
                <a:spcPts val="0"/>
              </a:spcAft>
              <a:buClr>
                <a:srgbClr val="000000"/>
              </a:buClr>
              <a:buSzPts val="2000"/>
              <a:buFont typeface="Arial"/>
              <a:buNone/>
              <a:defRPr sz="2667"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2000"/>
              <a:buFont typeface="Arial"/>
              <a:buNone/>
              <a:defRPr sz="2667"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2000"/>
              <a:buFont typeface="Arial"/>
              <a:buNone/>
              <a:defRPr sz="2667"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2000"/>
              <a:buFont typeface="Arial"/>
              <a:buNone/>
              <a:defRPr sz="2667"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2000"/>
              <a:buFont typeface="Arial"/>
              <a:buNone/>
              <a:defRPr sz="2667"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2000"/>
              <a:buFont typeface="Arial"/>
              <a:buNone/>
              <a:defRPr sz="2667"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2000"/>
              <a:buFont typeface="Arial"/>
              <a:buNone/>
              <a:defRPr sz="2667"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2000"/>
              <a:buFont typeface="Arial"/>
              <a:buNone/>
              <a:defRPr sz="2667" b="0" i="0" u="none" strike="noStrike" cap="none">
                <a:solidFill>
                  <a:srgbClr val="000000"/>
                </a:solidFill>
                <a:latin typeface="Arial"/>
                <a:ea typeface="Arial"/>
                <a:cs typeface="Arial"/>
                <a:sym typeface="Arial"/>
              </a:defRPr>
            </a:lvl9pPr>
          </a:lstStyle>
          <a:p>
            <a:endParaRPr/>
          </a:p>
        </p:txBody>
      </p:sp>
      <p:pic>
        <p:nvPicPr>
          <p:cNvPr id="43" name="Google Shape;43;p81" descr="Logo&#10;&#10;Description automatically generated"/>
          <p:cNvPicPr preferRelativeResize="0"/>
          <p:nvPr/>
        </p:nvPicPr>
        <p:blipFill rotWithShape="1">
          <a:blip r:embed="rId3">
            <a:alphaModFix/>
          </a:blip>
          <a:srcRect/>
          <a:stretch/>
        </p:blipFill>
        <p:spPr>
          <a:xfrm>
            <a:off x="5306051" y="6358556"/>
            <a:ext cx="1579900" cy="236867"/>
          </a:xfrm>
          <a:prstGeom prst="rect">
            <a:avLst/>
          </a:prstGeom>
          <a:noFill/>
          <a:ln>
            <a:noFill/>
          </a:ln>
        </p:spPr>
      </p:pic>
    </p:spTree>
    <p:extLst>
      <p:ext uri="{BB962C8B-B14F-4D97-AF65-F5344CB8AC3E}">
        <p14:creationId xmlns:p14="http://schemas.microsoft.com/office/powerpoint/2010/main" val="18816233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ontent 4">
  <p:cSld name="Content 4">
    <p:spTree>
      <p:nvGrpSpPr>
        <p:cNvPr id="1" name="Shape 44"/>
        <p:cNvGrpSpPr/>
        <p:nvPr/>
      </p:nvGrpSpPr>
      <p:grpSpPr>
        <a:xfrm>
          <a:off x="0" y="0"/>
          <a:ext cx="0" cy="0"/>
          <a:chOff x="0" y="0"/>
          <a:chExt cx="0" cy="0"/>
        </a:xfrm>
      </p:grpSpPr>
      <p:pic>
        <p:nvPicPr>
          <p:cNvPr id="45" name="Google Shape;45;p82"/>
          <p:cNvPicPr preferRelativeResize="0"/>
          <p:nvPr/>
        </p:nvPicPr>
        <p:blipFill rotWithShape="1">
          <a:blip r:embed="rId2">
            <a:alphaModFix/>
          </a:blip>
          <a:srcRect/>
          <a:stretch/>
        </p:blipFill>
        <p:spPr>
          <a:xfrm>
            <a:off x="6096000" y="0"/>
            <a:ext cx="6096000" cy="6858000"/>
          </a:xfrm>
          <a:prstGeom prst="rect">
            <a:avLst/>
          </a:prstGeom>
          <a:noFill/>
          <a:ln>
            <a:noFill/>
          </a:ln>
        </p:spPr>
      </p:pic>
      <p:sp>
        <p:nvSpPr>
          <p:cNvPr id="46" name="Google Shape;46;p82"/>
          <p:cNvSpPr txBox="1">
            <a:spLocks noGrp="1"/>
          </p:cNvSpPr>
          <p:nvPr>
            <p:ph type="title"/>
          </p:nvPr>
        </p:nvSpPr>
        <p:spPr>
          <a:xfrm>
            <a:off x="622467" y="342900"/>
            <a:ext cx="11252400" cy="901600"/>
          </a:xfrm>
          <a:prstGeom prst="rect">
            <a:avLst/>
          </a:prstGeom>
          <a:noFill/>
          <a:ln>
            <a:noFill/>
          </a:ln>
          <a:effectLst>
            <a:outerShdw blurRad="50800" algn="ctr" rotWithShape="0">
              <a:srgbClr val="000000">
                <a:alpha val="42352"/>
              </a:srgbClr>
            </a:outerShdw>
          </a:effectLst>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FFFFFF"/>
              </a:buClr>
              <a:buSzPts val="2900"/>
              <a:buFont typeface="Arial"/>
              <a:buNone/>
              <a:defRPr sz="3866" b="1" i="0" u="none" strike="noStrike" cap="none">
                <a:solidFill>
                  <a:srgbClr val="FFFFFF"/>
                </a:solidFill>
                <a:latin typeface="Proxima Nova"/>
                <a:ea typeface="Proxima Nova"/>
                <a:cs typeface="Proxima Nova"/>
                <a:sym typeface="Proxima Nova"/>
              </a:defRPr>
            </a:lvl1pPr>
            <a:lvl2pPr marR="0" lvl="1" algn="l" rtl="0">
              <a:lnSpc>
                <a:spcPct val="100000"/>
              </a:lnSpc>
              <a:spcBef>
                <a:spcPts val="0"/>
              </a:spcBef>
              <a:spcAft>
                <a:spcPts val="0"/>
              </a:spcAft>
              <a:buClr>
                <a:srgbClr val="FFFFFF"/>
              </a:buClr>
              <a:buSzPts val="1400"/>
              <a:buFont typeface="Arial"/>
              <a:buChar char="○"/>
              <a:defRPr sz="1867"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FFFFFF"/>
              </a:buClr>
              <a:buSzPts val="1400"/>
              <a:buFont typeface="Arial"/>
              <a:buChar char="■"/>
              <a:defRPr sz="1867"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FFFFFF"/>
              </a:buClr>
              <a:buSzPts val="1400"/>
              <a:buFont typeface="Arial"/>
              <a:buChar char="●"/>
              <a:defRPr sz="1867"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FFFFFF"/>
              </a:buClr>
              <a:buSzPts val="1400"/>
              <a:buFont typeface="Arial"/>
              <a:buChar char="○"/>
              <a:defRPr sz="1867"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FFFFFF"/>
              </a:buClr>
              <a:buSzPts val="1400"/>
              <a:buFont typeface="Arial"/>
              <a:buChar char="■"/>
              <a:defRPr sz="1867"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FFFFFF"/>
              </a:buClr>
              <a:buSzPts val="1400"/>
              <a:buFont typeface="Arial"/>
              <a:buChar char="●"/>
              <a:defRPr sz="1867"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FFFFFF"/>
              </a:buClr>
              <a:buSzPts val="1400"/>
              <a:buFont typeface="Arial"/>
              <a:buChar char="○"/>
              <a:defRPr sz="1867"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FFFFFF"/>
              </a:buClr>
              <a:buSzPts val="1400"/>
              <a:buFont typeface="Arial"/>
              <a:buChar char="■"/>
              <a:defRPr sz="1867" b="0" i="0" u="none" strike="noStrike" cap="none">
                <a:solidFill>
                  <a:srgbClr val="FFFFFF"/>
                </a:solidFill>
                <a:latin typeface="Arial"/>
                <a:ea typeface="Arial"/>
                <a:cs typeface="Arial"/>
                <a:sym typeface="Arial"/>
              </a:defRPr>
            </a:lvl9pPr>
          </a:lstStyle>
          <a:p>
            <a:endParaRPr/>
          </a:p>
        </p:txBody>
      </p:sp>
      <p:sp>
        <p:nvSpPr>
          <p:cNvPr id="47" name="Google Shape;47;p82"/>
          <p:cNvSpPr txBox="1">
            <a:spLocks noGrp="1"/>
          </p:cNvSpPr>
          <p:nvPr>
            <p:ph type="subTitle" idx="1"/>
          </p:nvPr>
        </p:nvSpPr>
        <p:spPr>
          <a:xfrm>
            <a:off x="622467" y="1624567"/>
            <a:ext cx="6591200" cy="2984800"/>
          </a:xfrm>
          <a:prstGeom prst="rect">
            <a:avLst/>
          </a:prstGeom>
          <a:noFill/>
          <a:ln>
            <a:noFill/>
          </a:ln>
        </p:spPr>
        <p:txBody>
          <a:bodyPr spcFirstLastPara="1" wrap="square" lIns="91425" tIns="91425" rIns="91425" bIns="91425" anchor="t" anchorCtr="0">
            <a:noAutofit/>
          </a:bodyPr>
          <a:lstStyle>
            <a:lvl1pPr marR="0" lvl="0" algn="l" rtl="0">
              <a:lnSpc>
                <a:spcPct val="115000"/>
              </a:lnSpc>
              <a:spcBef>
                <a:spcPts val="0"/>
              </a:spcBef>
              <a:spcAft>
                <a:spcPts val="0"/>
              </a:spcAft>
              <a:buClr>
                <a:srgbClr val="FFFFFF"/>
              </a:buClr>
              <a:buSzPts val="1800"/>
              <a:buFont typeface="Proxima Nova Semibold"/>
              <a:buNone/>
              <a:defRPr sz="2400" b="0" i="0" u="none" strike="noStrike" cap="none">
                <a:solidFill>
                  <a:srgbClr val="FFFFFF"/>
                </a:solidFill>
                <a:latin typeface="Proxima Nova"/>
                <a:ea typeface="Proxima Nova"/>
                <a:cs typeface="Proxima Nova"/>
                <a:sym typeface="Proxima Nova"/>
              </a:defRPr>
            </a:lvl1pPr>
            <a:lvl2pPr marR="0" lvl="1" algn="l" rtl="0">
              <a:lnSpc>
                <a:spcPct val="115000"/>
              </a:lnSpc>
              <a:spcBef>
                <a:spcPts val="0"/>
              </a:spcBef>
              <a:spcAft>
                <a:spcPts val="0"/>
              </a:spcAft>
              <a:buClr>
                <a:srgbClr val="000000"/>
              </a:buClr>
              <a:buSzPts val="1800"/>
              <a:buFont typeface="Arial"/>
              <a:buNone/>
              <a:defRPr sz="2400" b="0" i="0" u="none" strike="noStrike" cap="none">
                <a:solidFill>
                  <a:srgbClr val="000000"/>
                </a:solidFill>
                <a:latin typeface="Arial"/>
                <a:ea typeface="Arial"/>
                <a:cs typeface="Arial"/>
                <a:sym typeface="Arial"/>
              </a:defRPr>
            </a:lvl2pPr>
            <a:lvl3pPr marR="0" lvl="2" algn="l" rtl="0">
              <a:lnSpc>
                <a:spcPct val="115000"/>
              </a:lnSpc>
              <a:spcBef>
                <a:spcPts val="0"/>
              </a:spcBef>
              <a:spcAft>
                <a:spcPts val="0"/>
              </a:spcAft>
              <a:buClr>
                <a:srgbClr val="000000"/>
              </a:buClr>
              <a:buSzPts val="1800"/>
              <a:buFont typeface="Arial"/>
              <a:buNone/>
              <a:defRPr sz="2400" b="0" i="0" u="none" strike="noStrike" cap="none">
                <a:solidFill>
                  <a:srgbClr val="000000"/>
                </a:solidFill>
                <a:latin typeface="Arial"/>
                <a:ea typeface="Arial"/>
                <a:cs typeface="Arial"/>
                <a:sym typeface="Arial"/>
              </a:defRPr>
            </a:lvl3pPr>
            <a:lvl4pPr marR="0" lvl="3" algn="l" rtl="0">
              <a:lnSpc>
                <a:spcPct val="115000"/>
              </a:lnSpc>
              <a:spcBef>
                <a:spcPts val="0"/>
              </a:spcBef>
              <a:spcAft>
                <a:spcPts val="0"/>
              </a:spcAft>
              <a:buClr>
                <a:srgbClr val="000000"/>
              </a:buClr>
              <a:buSzPts val="1800"/>
              <a:buFont typeface="Arial"/>
              <a:buNone/>
              <a:defRPr sz="2400" b="0" i="0" u="none" strike="noStrike" cap="none">
                <a:solidFill>
                  <a:srgbClr val="000000"/>
                </a:solidFill>
                <a:latin typeface="Arial"/>
                <a:ea typeface="Arial"/>
                <a:cs typeface="Arial"/>
                <a:sym typeface="Arial"/>
              </a:defRPr>
            </a:lvl4pPr>
            <a:lvl5pPr marR="0" lvl="4" algn="l" rtl="0">
              <a:lnSpc>
                <a:spcPct val="115000"/>
              </a:lnSpc>
              <a:spcBef>
                <a:spcPts val="0"/>
              </a:spcBef>
              <a:spcAft>
                <a:spcPts val="0"/>
              </a:spcAft>
              <a:buClr>
                <a:srgbClr val="000000"/>
              </a:buClr>
              <a:buSzPts val="1800"/>
              <a:buFont typeface="Arial"/>
              <a:buNone/>
              <a:defRPr sz="2400" b="0" i="0" u="none" strike="noStrike" cap="none">
                <a:solidFill>
                  <a:srgbClr val="000000"/>
                </a:solidFill>
                <a:latin typeface="Arial"/>
                <a:ea typeface="Arial"/>
                <a:cs typeface="Arial"/>
                <a:sym typeface="Arial"/>
              </a:defRPr>
            </a:lvl5pPr>
            <a:lvl6pPr marR="0" lvl="5" algn="l" rtl="0">
              <a:lnSpc>
                <a:spcPct val="115000"/>
              </a:lnSpc>
              <a:spcBef>
                <a:spcPts val="0"/>
              </a:spcBef>
              <a:spcAft>
                <a:spcPts val="0"/>
              </a:spcAft>
              <a:buClr>
                <a:srgbClr val="000000"/>
              </a:buClr>
              <a:buSzPts val="1800"/>
              <a:buFont typeface="Arial"/>
              <a:buNone/>
              <a:defRPr sz="2400" b="0" i="0" u="none" strike="noStrike" cap="none">
                <a:solidFill>
                  <a:srgbClr val="000000"/>
                </a:solidFill>
                <a:latin typeface="Arial"/>
                <a:ea typeface="Arial"/>
                <a:cs typeface="Arial"/>
                <a:sym typeface="Arial"/>
              </a:defRPr>
            </a:lvl6pPr>
            <a:lvl7pPr marR="0" lvl="6" algn="l" rtl="0">
              <a:lnSpc>
                <a:spcPct val="115000"/>
              </a:lnSpc>
              <a:spcBef>
                <a:spcPts val="0"/>
              </a:spcBef>
              <a:spcAft>
                <a:spcPts val="0"/>
              </a:spcAft>
              <a:buClr>
                <a:srgbClr val="000000"/>
              </a:buClr>
              <a:buSzPts val="1800"/>
              <a:buFont typeface="Arial"/>
              <a:buNone/>
              <a:defRPr sz="2400" b="0" i="0" u="none" strike="noStrike" cap="none">
                <a:solidFill>
                  <a:srgbClr val="000000"/>
                </a:solidFill>
                <a:latin typeface="Arial"/>
                <a:ea typeface="Arial"/>
                <a:cs typeface="Arial"/>
                <a:sym typeface="Arial"/>
              </a:defRPr>
            </a:lvl7pPr>
            <a:lvl8pPr marR="0" lvl="7" algn="l" rtl="0">
              <a:lnSpc>
                <a:spcPct val="115000"/>
              </a:lnSpc>
              <a:spcBef>
                <a:spcPts val="0"/>
              </a:spcBef>
              <a:spcAft>
                <a:spcPts val="0"/>
              </a:spcAft>
              <a:buClr>
                <a:srgbClr val="000000"/>
              </a:buClr>
              <a:buSzPts val="1800"/>
              <a:buFont typeface="Arial"/>
              <a:buNone/>
              <a:defRPr sz="2400" b="0" i="0" u="none" strike="noStrike" cap="none">
                <a:solidFill>
                  <a:srgbClr val="000000"/>
                </a:solidFill>
                <a:latin typeface="Arial"/>
                <a:ea typeface="Arial"/>
                <a:cs typeface="Arial"/>
                <a:sym typeface="Arial"/>
              </a:defRPr>
            </a:lvl8pPr>
            <a:lvl9pPr marR="0" lvl="8" algn="l" rtl="0">
              <a:lnSpc>
                <a:spcPct val="115000"/>
              </a:lnSpc>
              <a:spcBef>
                <a:spcPts val="0"/>
              </a:spcBef>
              <a:spcAft>
                <a:spcPts val="0"/>
              </a:spcAft>
              <a:buClr>
                <a:srgbClr val="000000"/>
              </a:buClr>
              <a:buSzPts val="1800"/>
              <a:buFont typeface="Arial"/>
              <a:buNone/>
              <a:defRPr sz="2400" b="0" i="0" u="none" strike="noStrike" cap="none">
                <a:solidFill>
                  <a:srgbClr val="000000"/>
                </a:solidFill>
                <a:latin typeface="Arial"/>
                <a:ea typeface="Arial"/>
                <a:cs typeface="Arial"/>
                <a:sym typeface="Arial"/>
              </a:defRPr>
            </a:lvl9pPr>
          </a:lstStyle>
          <a:p>
            <a:endParaRPr/>
          </a:p>
        </p:txBody>
      </p:sp>
      <p:sp>
        <p:nvSpPr>
          <p:cNvPr id="48" name="Google Shape;48;p82"/>
          <p:cNvSpPr txBox="1"/>
          <p:nvPr/>
        </p:nvSpPr>
        <p:spPr>
          <a:xfrm>
            <a:off x="11322011" y="6217623"/>
            <a:ext cx="731600" cy="524800"/>
          </a:xfrm>
          <a:prstGeom prst="rect">
            <a:avLst/>
          </a:prstGeom>
          <a:noFill/>
          <a:ln>
            <a:noFill/>
          </a:ln>
        </p:spPr>
        <p:txBody>
          <a:bodyPr spcFirstLastPara="1" wrap="square" lIns="121900" tIns="121900" rIns="121900" bIns="121900" anchor="ctr" anchorCtr="0">
            <a:norm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US" sz="1333" b="0" i="0" u="none" strike="noStrike" cap="none">
                <a:solidFill>
                  <a:srgbClr val="FFFFFF"/>
                </a:solidFill>
                <a:latin typeface="Proxima Nova"/>
                <a:ea typeface="Proxima Nova"/>
                <a:cs typeface="Proxima Nova"/>
                <a:sym typeface="Proxima Nova"/>
              </a:rPr>
              <a:t>‹#›</a:t>
            </a:fld>
            <a:endParaRPr sz="1333" b="0" i="0" u="none" strike="noStrike" cap="none">
              <a:solidFill>
                <a:srgbClr val="FFFFFF"/>
              </a:solidFill>
              <a:latin typeface="Proxima Nova"/>
              <a:ea typeface="Proxima Nova"/>
              <a:cs typeface="Proxima Nova"/>
              <a:sym typeface="Proxima Nova"/>
            </a:endParaRPr>
          </a:p>
        </p:txBody>
      </p:sp>
      <p:pic>
        <p:nvPicPr>
          <p:cNvPr id="49" name="Google Shape;49;p82" descr="A picture containing text, clipart&#10;&#10;Description automatically generated"/>
          <p:cNvPicPr preferRelativeResize="0"/>
          <p:nvPr/>
        </p:nvPicPr>
        <p:blipFill rotWithShape="1">
          <a:blip r:embed="rId3">
            <a:alphaModFix/>
          </a:blip>
          <a:srcRect/>
          <a:stretch/>
        </p:blipFill>
        <p:spPr>
          <a:xfrm>
            <a:off x="5306051" y="6358557"/>
            <a:ext cx="1579900" cy="236867"/>
          </a:xfrm>
          <a:prstGeom prst="rect">
            <a:avLst/>
          </a:prstGeom>
          <a:noFill/>
          <a:ln>
            <a:noFill/>
          </a:ln>
        </p:spPr>
      </p:pic>
    </p:spTree>
    <p:extLst>
      <p:ext uri="{BB962C8B-B14F-4D97-AF65-F5344CB8AC3E}">
        <p14:creationId xmlns:p14="http://schemas.microsoft.com/office/powerpoint/2010/main" val="1056171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40715-087F-200A-A736-76C24A510E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2F6B35-6915-F8D2-09F2-3A5CB7F2713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BBD83FC-CD70-452C-E30B-61A842711A3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1A301F4-A688-1E91-EE95-4F356C8266C5}"/>
              </a:ext>
            </a:extLst>
          </p:cNvPr>
          <p:cNvSpPr>
            <a:spLocks noGrp="1"/>
          </p:cNvSpPr>
          <p:nvPr>
            <p:ph type="dt" sz="half" idx="10"/>
          </p:nvPr>
        </p:nvSpPr>
        <p:spPr/>
        <p:txBody>
          <a:bodyPr/>
          <a:lstStyle/>
          <a:p>
            <a:fld id="{7C8B5CDB-E8CB-48CD-AF8E-3AE99A972423}" type="datetimeFigureOut">
              <a:rPr lang="en-US" smtClean="0"/>
              <a:t>5/21/2025</a:t>
            </a:fld>
            <a:endParaRPr lang="en-US"/>
          </a:p>
        </p:txBody>
      </p:sp>
      <p:sp>
        <p:nvSpPr>
          <p:cNvPr id="6" name="Footer Placeholder 5">
            <a:extLst>
              <a:ext uri="{FF2B5EF4-FFF2-40B4-BE49-F238E27FC236}">
                <a16:creationId xmlns:a16="http://schemas.microsoft.com/office/drawing/2014/main" id="{E46D87FF-273D-8849-2C9F-4BB78D1784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30549B-CC19-CD5A-9591-6077D1263DF0}"/>
              </a:ext>
            </a:extLst>
          </p:cNvPr>
          <p:cNvSpPr>
            <a:spLocks noGrp="1"/>
          </p:cNvSpPr>
          <p:nvPr>
            <p:ph type="sldNum" sz="quarter" idx="12"/>
          </p:nvPr>
        </p:nvSpPr>
        <p:spPr/>
        <p:txBody>
          <a:bodyPr/>
          <a:lstStyle/>
          <a:p>
            <a:fld id="{944328ED-3CB4-449D-AD64-3F43E2972D97}" type="slidenum">
              <a:rPr lang="en-US" smtClean="0"/>
              <a:t>‹#›</a:t>
            </a:fld>
            <a:endParaRPr lang="en-US"/>
          </a:p>
        </p:txBody>
      </p:sp>
    </p:spTree>
    <p:extLst>
      <p:ext uri="{BB962C8B-B14F-4D97-AF65-F5344CB8AC3E}">
        <p14:creationId xmlns:p14="http://schemas.microsoft.com/office/powerpoint/2010/main" val="40238691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Content W/image 1">
  <p:cSld name="Content W/image 1">
    <p:spTree>
      <p:nvGrpSpPr>
        <p:cNvPr id="1" name="Shape 50"/>
        <p:cNvGrpSpPr/>
        <p:nvPr/>
      </p:nvGrpSpPr>
      <p:grpSpPr>
        <a:xfrm>
          <a:off x="0" y="0"/>
          <a:ext cx="0" cy="0"/>
          <a:chOff x="0" y="0"/>
          <a:chExt cx="0" cy="0"/>
        </a:xfrm>
      </p:grpSpPr>
      <p:pic>
        <p:nvPicPr>
          <p:cNvPr id="51" name="Google Shape;51;p83"/>
          <p:cNvPicPr preferRelativeResize="0"/>
          <p:nvPr/>
        </p:nvPicPr>
        <p:blipFill rotWithShape="1">
          <a:blip r:embed="rId2">
            <a:alphaModFix/>
          </a:blip>
          <a:srcRect r="29510"/>
          <a:stretch/>
        </p:blipFill>
        <p:spPr>
          <a:xfrm>
            <a:off x="0" y="-8467"/>
            <a:ext cx="12192000" cy="6874800"/>
          </a:xfrm>
          <a:prstGeom prst="rect">
            <a:avLst/>
          </a:prstGeom>
          <a:noFill/>
          <a:ln>
            <a:noFill/>
          </a:ln>
        </p:spPr>
      </p:pic>
      <p:sp>
        <p:nvSpPr>
          <p:cNvPr id="52" name="Google Shape;52;p83"/>
          <p:cNvSpPr/>
          <p:nvPr/>
        </p:nvSpPr>
        <p:spPr>
          <a:xfrm>
            <a:off x="8717000" y="-46135"/>
            <a:ext cx="6950000" cy="6950000"/>
          </a:xfrm>
          <a:custGeom>
            <a:avLst/>
            <a:gdLst/>
            <a:ahLst/>
            <a:cxnLst/>
            <a:rect l="l" t="t" r="r" b="b"/>
            <a:pathLst>
              <a:path w="5212500" h="5212500" extrusionOk="0">
                <a:moveTo>
                  <a:pt x="2606250" y="0"/>
                </a:moveTo>
                <a:cubicBezTo>
                  <a:pt x="4045642" y="0"/>
                  <a:pt x="5212500" y="1166858"/>
                  <a:pt x="5212500" y="2606250"/>
                </a:cubicBezTo>
                <a:cubicBezTo>
                  <a:pt x="5212500" y="4045642"/>
                  <a:pt x="4045642" y="5212500"/>
                  <a:pt x="2606250" y="5212500"/>
                </a:cubicBezTo>
                <a:cubicBezTo>
                  <a:pt x="1166858" y="5212500"/>
                  <a:pt x="0" y="4045642"/>
                  <a:pt x="0" y="2606250"/>
                </a:cubicBezTo>
                <a:cubicBezTo>
                  <a:pt x="0" y="1166858"/>
                  <a:pt x="1166858" y="0"/>
                  <a:pt x="2606250" y="0"/>
                </a:cubicBezTo>
                <a:close/>
              </a:path>
            </a:pathLst>
          </a:custGeom>
          <a:solidFill>
            <a:schemeClr val="lt2"/>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chemeClr val="dk1"/>
              </a:buClr>
              <a:buSzPts val="1867"/>
              <a:buFont typeface="Arial"/>
              <a:buNone/>
            </a:pPr>
            <a:endParaRPr sz="1867" b="0" i="0" u="none" strike="noStrike" cap="none">
              <a:solidFill>
                <a:schemeClr val="lt1"/>
              </a:solidFill>
              <a:latin typeface="Arial"/>
              <a:ea typeface="Arial"/>
              <a:cs typeface="Arial"/>
              <a:sym typeface="Arial"/>
            </a:endParaRPr>
          </a:p>
        </p:txBody>
      </p:sp>
      <p:sp>
        <p:nvSpPr>
          <p:cNvPr id="53" name="Google Shape;53;p83"/>
          <p:cNvSpPr txBox="1"/>
          <p:nvPr/>
        </p:nvSpPr>
        <p:spPr>
          <a:xfrm>
            <a:off x="11322011" y="6217605"/>
            <a:ext cx="731600" cy="524800"/>
          </a:xfrm>
          <a:prstGeom prst="rect">
            <a:avLst/>
          </a:prstGeom>
          <a:noFill/>
          <a:ln>
            <a:noFill/>
          </a:ln>
        </p:spPr>
        <p:txBody>
          <a:bodyPr spcFirstLastPara="1" wrap="square" lIns="121900" tIns="121900" rIns="121900" bIns="121900" anchor="ctr" anchorCtr="0">
            <a:norm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US" sz="1333" b="0" i="0" u="none" strike="noStrike" cap="none">
                <a:solidFill>
                  <a:srgbClr val="FFFFFF"/>
                </a:solidFill>
                <a:latin typeface="Proxima Nova"/>
                <a:ea typeface="Proxima Nova"/>
                <a:cs typeface="Proxima Nova"/>
                <a:sym typeface="Proxima Nova"/>
              </a:rPr>
              <a:t>‹#›</a:t>
            </a:fld>
            <a:endParaRPr sz="1333" b="0" i="0" u="none" strike="noStrike" cap="none">
              <a:solidFill>
                <a:srgbClr val="FFFFFF"/>
              </a:solidFill>
              <a:latin typeface="Proxima Nova"/>
              <a:ea typeface="Proxima Nova"/>
              <a:cs typeface="Proxima Nova"/>
              <a:sym typeface="Proxima Nova"/>
            </a:endParaRPr>
          </a:p>
        </p:txBody>
      </p:sp>
      <p:sp>
        <p:nvSpPr>
          <p:cNvPr id="54" name="Google Shape;54;p83"/>
          <p:cNvSpPr>
            <a:spLocks noGrp="1"/>
          </p:cNvSpPr>
          <p:nvPr>
            <p:ph type="pic" idx="2"/>
          </p:nvPr>
        </p:nvSpPr>
        <p:spPr>
          <a:xfrm>
            <a:off x="9008831" y="245696"/>
            <a:ext cx="6366339" cy="6366339"/>
          </a:xfrm>
          <a:prstGeom prst="rect">
            <a:avLst/>
          </a:prstGeom>
          <a:noFill/>
          <a:ln>
            <a:noFill/>
          </a:ln>
        </p:spPr>
      </p:sp>
      <p:sp>
        <p:nvSpPr>
          <p:cNvPr id="55" name="Google Shape;55;p83"/>
          <p:cNvSpPr txBox="1">
            <a:spLocks noGrp="1"/>
          </p:cNvSpPr>
          <p:nvPr>
            <p:ph type="title"/>
          </p:nvPr>
        </p:nvSpPr>
        <p:spPr>
          <a:xfrm>
            <a:off x="622467" y="1206500"/>
            <a:ext cx="7391200" cy="1396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FFFFFF"/>
              </a:buClr>
              <a:buSzPts val="2800"/>
              <a:buFont typeface="Arial"/>
              <a:buNone/>
              <a:defRPr sz="3733" b="1" i="0" u="none" strike="noStrike" cap="none">
                <a:solidFill>
                  <a:srgbClr val="FFFFFF"/>
                </a:solidFill>
                <a:latin typeface="Proxima Nova"/>
                <a:ea typeface="Proxima Nova"/>
                <a:cs typeface="Proxima Nova"/>
                <a:sym typeface="Proxima Nova"/>
              </a:defRPr>
            </a:lvl1pPr>
            <a:lvl2pPr marR="0" lvl="1" algn="l" rtl="0">
              <a:lnSpc>
                <a:spcPct val="100000"/>
              </a:lnSpc>
              <a:spcBef>
                <a:spcPts val="0"/>
              </a:spcBef>
              <a:spcAft>
                <a:spcPts val="0"/>
              </a:spcAft>
              <a:buClr>
                <a:srgbClr val="FFFFFF"/>
              </a:buClr>
              <a:buSzPts val="1400"/>
              <a:buFont typeface="Arial"/>
              <a:buChar char="○"/>
              <a:defRPr sz="1867"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FFFFFF"/>
              </a:buClr>
              <a:buSzPts val="1400"/>
              <a:buFont typeface="Arial"/>
              <a:buChar char="■"/>
              <a:defRPr sz="1867"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FFFFFF"/>
              </a:buClr>
              <a:buSzPts val="1400"/>
              <a:buFont typeface="Arial"/>
              <a:buChar char="●"/>
              <a:defRPr sz="1867"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FFFFFF"/>
              </a:buClr>
              <a:buSzPts val="1400"/>
              <a:buFont typeface="Arial"/>
              <a:buChar char="○"/>
              <a:defRPr sz="1867"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FFFFFF"/>
              </a:buClr>
              <a:buSzPts val="1400"/>
              <a:buFont typeface="Arial"/>
              <a:buChar char="■"/>
              <a:defRPr sz="1867"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FFFFFF"/>
              </a:buClr>
              <a:buSzPts val="1400"/>
              <a:buFont typeface="Arial"/>
              <a:buChar char="●"/>
              <a:defRPr sz="1867"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FFFFFF"/>
              </a:buClr>
              <a:buSzPts val="1400"/>
              <a:buFont typeface="Arial"/>
              <a:buChar char="○"/>
              <a:defRPr sz="1867"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FFFFFF"/>
              </a:buClr>
              <a:buSzPts val="1400"/>
              <a:buFont typeface="Arial"/>
              <a:buChar char="■"/>
              <a:defRPr sz="1867" b="0" i="0" u="none" strike="noStrike" cap="none">
                <a:solidFill>
                  <a:srgbClr val="FFFFFF"/>
                </a:solidFill>
                <a:latin typeface="Arial"/>
                <a:ea typeface="Arial"/>
                <a:cs typeface="Arial"/>
                <a:sym typeface="Arial"/>
              </a:defRPr>
            </a:lvl9pPr>
          </a:lstStyle>
          <a:p>
            <a:endParaRPr/>
          </a:p>
        </p:txBody>
      </p:sp>
      <p:sp>
        <p:nvSpPr>
          <p:cNvPr id="56" name="Google Shape;56;p83"/>
          <p:cNvSpPr txBox="1">
            <a:spLocks noGrp="1"/>
          </p:cNvSpPr>
          <p:nvPr>
            <p:ph type="subTitle" idx="1"/>
          </p:nvPr>
        </p:nvSpPr>
        <p:spPr>
          <a:xfrm>
            <a:off x="622467" y="2894567"/>
            <a:ext cx="7391200" cy="2122000"/>
          </a:xfrm>
          <a:prstGeom prst="rect">
            <a:avLst/>
          </a:prstGeom>
          <a:noFill/>
          <a:ln>
            <a:noFill/>
          </a:ln>
        </p:spPr>
        <p:txBody>
          <a:bodyPr spcFirstLastPara="1" wrap="square" lIns="91425" tIns="91425" rIns="91425" bIns="91425" anchor="t" anchorCtr="0">
            <a:noAutofit/>
          </a:bodyPr>
          <a:lstStyle>
            <a:lvl1pPr marR="0" lvl="0" algn="l" rtl="0">
              <a:lnSpc>
                <a:spcPct val="115000"/>
              </a:lnSpc>
              <a:spcBef>
                <a:spcPts val="0"/>
              </a:spcBef>
              <a:spcAft>
                <a:spcPts val="0"/>
              </a:spcAft>
              <a:buClr>
                <a:srgbClr val="FFFFFF"/>
              </a:buClr>
              <a:buSzPts val="1600"/>
              <a:buFont typeface="Proxima Nova"/>
              <a:buNone/>
              <a:defRPr sz="2133" b="0" i="0" u="none" strike="noStrike" cap="none">
                <a:solidFill>
                  <a:srgbClr val="FFFFFF"/>
                </a:solidFill>
                <a:latin typeface="Proxima Nova"/>
                <a:ea typeface="Proxima Nova"/>
                <a:cs typeface="Proxima Nova"/>
                <a:sym typeface="Proxima Nova"/>
              </a:defRPr>
            </a:lvl1pPr>
            <a:lvl2pPr marR="0" lvl="1" algn="l" rtl="0">
              <a:lnSpc>
                <a:spcPct val="115000"/>
              </a:lnSpc>
              <a:spcBef>
                <a:spcPts val="0"/>
              </a:spcBef>
              <a:spcAft>
                <a:spcPts val="0"/>
              </a:spcAft>
              <a:buClr>
                <a:srgbClr val="000000"/>
              </a:buClr>
              <a:buSzPts val="1600"/>
              <a:buFont typeface="Proxima Nova"/>
              <a:buNone/>
              <a:defRPr sz="2133" b="0" i="0" u="none" strike="noStrike" cap="none">
                <a:solidFill>
                  <a:srgbClr val="000000"/>
                </a:solidFill>
                <a:latin typeface="Proxima Nova"/>
                <a:ea typeface="Proxima Nova"/>
                <a:cs typeface="Proxima Nova"/>
                <a:sym typeface="Proxima Nova"/>
              </a:defRPr>
            </a:lvl2pPr>
            <a:lvl3pPr marR="0" lvl="2" algn="l" rtl="0">
              <a:lnSpc>
                <a:spcPct val="115000"/>
              </a:lnSpc>
              <a:spcBef>
                <a:spcPts val="0"/>
              </a:spcBef>
              <a:spcAft>
                <a:spcPts val="0"/>
              </a:spcAft>
              <a:buClr>
                <a:srgbClr val="000000"/>
              </a:buClr>
              <a:buSzPts val="1600"/>
              <a:buFont typeface="Proxima Nova"/>
              <a:buNone/>
              <a:defRPr sz="2133" b="0" i="0" u="none" strike="noStrike" cap="none">
                <a:solidFill>
                  <a:srgbClr val="000000"/>
                </a:solidFill>
                <a:latin typeface="Proxima Nova"/>
                <a:ea typeface="Proxima Nova"/>
                <a:cs typeface="Proxima Nova"/>
                <a:sym typeface="Proxima Nova"/>
              </a:defRPr>
            </a:lvl3pPr>
            <a:lvl4pPr marR="0" lvl="3" algn="l" rtl="0">
              <a:lnSpc>
                <a:spcPct val="115000"/>
              </a:lnSpc>
              <a:spcBef>
                <a:spcPts val="0"/>
              </a:spcBef>
              <a:spcAft>
                <a:spcPts val="0"/>
              </a:spcAft>
              <a:buClr>
                <a:srgbClr val="000000"/>
              </a:buClr>
              <a:buSzPts val="1600"/>
              <a:buFont typeface="Proxima Nova"/>
              <a:buNone/>
              <a:defRPr sz="2133" b="0" i="0" u="none" strike="noStrike" cap="none">
                <a:solidFill>
                  <a:srgbClr val="000000"/>
                </a:solidFill>
                <a:latin typeface="Proxima Nova"/>
                <a:ea typeface="Proxima Nova"/>
                <a:cs typeface="Proxima Nova"/>
                <a:sym typeface="Proxima Nova"/>
              </a:defRPr>
            </a:lvl4pPr>
            <a:lvl5pPr marR="0" lvl="4" algn="l" rtl="0">
              <a:lnSpc>
                <a:spcPct val="115000"/>
              </a:lnSpc>
              <a:spcBef>
                <a:spcPts val="0"/>
              </a:spcBef>
              <a:spcAft>
                <a:spcPts val="0"/>
              </a:spcAft>
              <a:buClr>
                <a:srgbClr val="000000"/>
              </a:buClr>
              <a:buSzPts val="1600"/>
              <a:buFont typeface="Proxima Nova"/>
              <a:buNone/>
              <a:defRPr sz="2133" b="0" i="0" u="none" strike="noStrike" cap="none">
                <a:solidFill>
                  <a:srgbClr val="000000"/>
                </a:solidFill>
                <a:latin typeface="Proxima Nova"/>
                <a:ea typeface="Proxima Nova"/>
                <a:cs typeface="Proxima Nova"/>
                <a:sym typeface="Proxima Nova"/>
              </a:defRPr>
            </a:lvl5pPr>
            <a:lvl6pPr marR="0" lvl="5" algn="l" rtl="0">
              <a:lnSpc>
                <a:spcPct val="115000"/>
              </a:lnSpc>
              <a:spcBef>
                <a:spcPts val="0"/>
              </a:spcBef>
              <a:spcAft>
                <a:spcPts val="0"/>
              </a:spcAft>
              <a:buClr>
                <a:srgbClr val="000000"/>
              </a:buClr>
              <a:buSzPts val="1600"/>
              <a:buFont typeface="Proxima Nova"/>
              <a:buNone/>
              <a:defRPr sz="2133" b="0" i="0" u="none" strike="noStrike" cap="none">
                <a:solidFill>
                  <a:srgbClr val="000000"/>
                </a:solidFill>
                <a:latin typeface="Proxima Nova"/>
                <a:ea typeface="Proxima Nova"/>
                <a:cs typeface="Proxima Nova"/>
                <a:sym typeface="Proxima Nova"/>
              </a:defRPr>
            </a:lvl6pPr>
            <a:lvl7pPr marR="0" lvl="6" algn="l" rtl="0">
              <a:lnSpc>
                <a:spcPct val="115000"/>
              </a:lnSpc>
              <a:spcBef>
                <a:spcPts val="0"/>
              </a:spcBef>
              <a:spcAft>
                <a:spcPts val="0"/>
              </a:spcAft>
              <a:buClr>
                <a:srgbClr val="000000"/>
              </a:buClr>
              <a:buSzPts val="1600"/>
              <a:buFont typeface="Proxima Nova"/>
              <a:buNone/>
              <a:defRPr sz="2133" b="0" i="0" u="none" strike="noStrike" cap="none">
                <a:solidFill>
                  <a:srgbClr val="000000"/>
                </a:solidFill>
                <a:latin typeface="Proxima Nova"/>
                <a:ea typeface="Proxima Nova"/>
                <a:cs typeface="Proxima Nova"/>
                <a:sym typeface="Proxima Nova"/>
              </a:defRPr>
            </a:lvl7pPr>
            <a:lvl8pPr marR="0" lvl="7" algn="l" rtl="0">
              <a:lnSpc>
                <a:spcPct val="115000"/>
              </a:lnSpc>
              <a:spcBef>
                <a:spcPts val="0"/>
              </a:spcBef>
              <a:spcAft>
                <a:spcPts val="0"/>
              </a:spcAft>
              <a:buClr>
                <a:srgbClr val="000000"/>
              </a:buClr>
              <a:buSzPts val="1600"/>
              <a:buFont typeface="Proxima Nova"/>
              <a:buNone/>
              <a:defRPr sz="2133" b="0" i="0" u="none" strike="noStrike" cap="none">
                <a:solidFill>
                  <a:srgbClr val="000000"/>
                </a:solidFill>
                <a:latin typeface="Proxima Nova"/>
                <a:ea typeface="Proxima Nova"/>
                <a:cs typeface="Proxima Nova"/>
                <a:sym typeface="Proxima Nova"/>
              </a:defRPr>
            </a:lvl8pPr>
            <a:lvl9pPr marR="0" lvl="8" algn="l" rtl="0">
              <a:lnSpc>
                <a:spcPct val="115000"/>
              </a:lnSpc>
              <a:spcBef>
                <a:spcPts val="0"/>
              </a:spcBef>
              <a:spcAft>
                <a:spcPts val="0"/>
              </a:spcAft>
              <a:buClr>
                <a:srgbClr val="000000"/>
              </a:buClr>
              <a:buSzPts val="1600"/>
              <a:buFont typeface="Proxima Nova"/>
              <a:buNone/>
              <a:defRPr sz="2133" b="0" i="0" u="none" strike="noStrike" cap="none">
                <a:solidFill>
                  <a:srgbClr val="000000"/>
                </a:solidFill>
                <a:latin typeface="Proxima Nova"/>
                <a:ea typeface="Proxima Nova"/>
                <a:cs typeface="Proxima Nova"/>
                <a:sym typeface="Proxima Nova"/>
              </a:defRPr>
            </a:lvl9pPr>
          </a:lstStyle>
          <a:p>
            <a:endParaRPr/>
          </a:p>
        </p:txBody>
      </p:sp>
      <p:pic>
        <p:nvPicPr>
          <p:cNvPr id="57" name="Google Shape;57;p83" descr="A picture containing text, clipart&#10;&#10;Description automatically generated"/>
          <p:cNvPicPr preferRelativeResize="0"/>
          <p:nvPr/>
        </p:nvPicPr>
        <p:blipFill rotWithShape="1">
          <a:blip r:embed="rId3">
            <a:alphaModFix/>
          </a:blip>
          <a:srcRect/>
          <a:stretch/>
        </p:blipFill>
        <p:spPr>
          <a:xfrm>
            <a:off x="5306051" y="6358557"/>
            <a:ext cx="1579900" cy="236867"/>
          </a:xfrm>
          <a:prstGeom prst="rect">
            <a:avLst/>
          </a:prstGeom>
          <a:noFill/>
          <a:ln>
            <a:noFill/>
          </a:ln>
        </p:spPr>
      </p:pic>
    </p:spTree>
    <p:extLst>
      <p:ext uri="{BB962C8B-B14F-4D97-AF65-F5344CB8AC3E}">
        <p14:creationId xmlns:p14="http://schemas.microsoft.com/office/powerpoint/2010/main" val="25179278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ontent W/image 2">
  <p:cSld name="Content W/image 2">
    <p:spTree>
      <p:nvGrpSpPr>
        <p:cNvPr id="1" name="Shape 58"/>
        <p:cNvGrpSpPr/>
        <p:nvPr/>
      </p:nvGrpSpPr>
      <p:grpSpPr>
        <a:xfrm>
          <a:off x="0" y="0"/>
          <a:ext cx="0" cy="0"/>
          <a:chOff x="0" y="0"/>
          <a:chExt cx="0" cy="0"/>
        </a:xfrm>
      </p:grpSpPr>
      <p:pic>
        <p:nvPicPr>
          <p:cNvPr id="59" name="Google Shape;59;p84"/>
          <p:cNvPicPr preferRelativeResize="0"/>
          <p:nvPr/>
        </p:nvPicPr>
        <p:blipFill rotWithShape="1">
          <a:blip r:embed="rId2">
            <a:alphaModFix/>
          </a:blip>
          <a:srcRect r="29510"/>
          <a:stretch/>
        </p:blipFill>
        <p:spPr>
          <a:xfrm>
            <a:off x="0" y="-8467"/>
            <a:ext cx="12192000" cy="6874800"/>
          </a:xfrm>
          <a:prstGeom prst="rect">
            <a:avLst/>
          </a:prstGeom>
          <a:noFill/>
          <a:ln>
            <a:noFill/>
          </a:ln>
        </p:spPr>
      </p:pic>
      <p:sp>
        <p:nvSpPr>
          <p:cNvPr id="60" name="Google Shape;60;p84"/>
          <p:cNvSpPr/>
          <p:nvPr/>
        </p:nvSpPr>
        <p:spPr>
          <a:xfrm>
            <a:off x="-3475000" y="-46135"/>
            <a:ext cx="6950000" cy="6950000"/>
          </a:xfrm>
          <a:custGeom>
            <a:avLst/>
            <a:gdLst/>
            <a:ahLst/>
            <a:cxnLst/>
            <a:rect l="l" t="t" r="r" b="b"/>
            <a:pathLst>
              <a:path w="5212500" h="5212500" extrusionOk="0">
                <a:moveTo>
                  <a:pt x="2606250" y="0"/>
                </a:moveTo>
                <a:cubicBezTo>
                  <a:pt x="4045642" y="0"/>
                  <a:pt x="5212500" y="1166858"/>
                  <a:pt x="5212500" y="2606250"/>
                </a:cubicBezTo>
                <a:cubicBezTo>
                  <a:pt x="5212500" y="4045642"/>
                  <a:pt x="4045642" y="5212500"/>
                  <a:pt x="2606250" y="5212500"/>
                </a:cubicBezTo>
                <a:cubicBezTo>
                  <a:pt x="1166858" y="5212500"/>
                  <a:pt x="0" y="4045642"/>
                  <a:pt x="0" y="2606250"/>
                </a:cubicBezTo>
                <a:cubicBezTo>
                  <a:pt x="0" y="1166858"/>
                  <a:pt x="1166858" y="0"/>
                  <a:pt x="2606250" y="0"/>
                </a:cubicBezTo>
                <a:close/>
              </a:path>
            </a:pathLst>
          </a:custGeom>
          <a:solidFill>
            <a:schemeClr val="lt2"/>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chemeClr val="dk1"/>
              </a:buClr>
              <a:buSzPts val="1867"/>
              <a:buFont typeface="Arial"/>
              <a:buNone/>
            </a:pPr>
            <a:endParaRPr sz="1867" b="0" i="0" u="none" strike="noStrike" cap="none">
              <a:solidFill>
                <a:schemeClr val="lt1"/>
              </a:solidFill>
              <a:latin typeface="Arial"/>
              <a:ea typeface="Arial"/>
              <a:cs typeface="Arial"/>
              <a:sym typeface="Arial"/>
            </a:endParaRPr>
          </a:p>
        </p:txBody>
      </p:sp>
      <p:sp>
        <p:nvSpPr>
          <p:cNvPr id="61" name="Google Shape;61;p84"/>
          <p:cNvSpPr txBox="1"/>
          <p:nvPr/>
        </p:nvSpPr>
        <p:spPr>
          <a:xfrm>
            <a:off x="11322011" y="6217605"/>
            <a:ext cx="731600" cy="524800"/>
          </a:xfrm>
          <a:prstGeom prst="rect">
            <a:avLst/>
          </a:prstGeom>
          <a:noFill/>
          <a:ln>
            <a:noFill/>
          </a:ln>
        </p:spPr>
        <p:txBody>
          <a:bodyPr spcFirstLastPara="1" wrap="square" lIns="121900" tIns="121900" rIns="121900" bIns="121900" anchor="ctr" anchorCtr="0">
            <a:norm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US" sz="1333" b="0" i="0" u="none" strike="noStrike" cap="none">
                <a:solidFill>
                  <a:srgbClr val="FFFFFF"/>
                </a:solidFill>
                <a:latin typeface="Proxima Nova"/>
                <a:ea typeface="Proxima Nova"/>
                <a:cs typeface="Proxima Nova"/>
                <a:sym typeface="Proxima Nova"/>
              </a:rPr>
              <a:t>‹#›</a:t>
            </a:fld>
            <a:endParaRPr sz="1333" b="0" i="0" u="none" strike="noStrike" cap="none">
              <a:solidFill>
                <a:srgbClr val="FFFFFF"/>
              </a:solidFill>
              <a:latin typeface="Proxima Nova"/>
              <a:ea typeface="Proxima Nova"/>
              <a:cs typeface="Proxima Nova"/>
              <a:sym typeface="Proxima Nova"/>
            </a:endParaRPr>
          </a:p>
        </p:txBody>
      </p:sp>
      <p:sp>
        <p:nvSpPr>
          <p:cNvPr id="62" name="Google Shape;62;p84"/>
          <p:cNvSpPr>
            <a:spLocks noGrp="1"/>
          </p:cNvSpPr>
          <p:nvPr>
            <p:ph type="pic" idx="2"/>
          </p:nvPr>
        </p:nvSpPr>
        <p:spPr>
          <a:xfrm>
            <a:off x="-3183170" y="245696"/>
            <a:ext cx="6366339" cy="6366339"/>
          </a:xfrm>
          <a:prstGeom prst="rect">
            <a:avLst/>
          </a:prstGeom>
          <a:solidFill>
            <a:srgbClr val="FFFFFF"/>
          </a:solidFill>
          <a:ln>
            <a:noFill/>
          </a:ln>
        </p:spPr>
      </p:sp>
      <p:sp>
        <p:nvSpPr>
          <p:cNvPr id="63" name="Google Shape;63;p84"/>
          <p:cNvSpPr txBox="1">
            <a:spLocks noGrp="1"/>
          </p:cNvSpPr>
          <p:nvPr>
            <p:ph type="title"/>
          </p:nvPr>
        </p:nvSpPr>
        <p:spPr>
          <a:xfrm>
            <a:off x="4747267" y="1193800"/>
            <a:ext cx="6720800" cy="1396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FFFFFF"/>
              </a:buClr>
              <a:buSzPts val="2800"/>
              <a:buFont typeface="Arial"/>
              <a:buNone/>
              <a:defRPr sz="3733" b="1" i="0" u="none" strike="noStrike" cap="none">
                <a:solidFill>
                  <a:srgbClr val="FFFFFF"/>
                </a:solidFill>
                <a:latin typeface="Proxima Nova"/>
                <a:ea typeface="Proxima Nova"/>
                <a:cs typeface="Proxima Nova"/>
                <a:sym typeface="Proxima Nova"/>
              </a:defRPr>
            </a:lvl1pPr>
            <a:lvl2pPr marR="0" lvl="1" algn="l" rtl="0">
              <a:lnSpc>
                <a:spcPct val="100000"/>
              </a:lnSpc>
              <a:spcBef>
                <a:spcPts val="0"/>
              </a:spcBef>
              <a:spcAft>
                <a:spcPts val="0"/>
              </a:spcAft>
              <a:buClr>
                <a:srgbClr val="FFFFFF"/>
              </a:buClr>
              <a:buSzPts val="1400"/>
              <a:buFont typeface="Arial"/>
              <a:buChar char="○"/>
              <a:defRPr sz="1867"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FFFFFF"/>
              </a:buClr>
              <a:buSzPts val="1400"/>
              <a:buFont typeface="Arial"/>
              <a:buChar char="■"/>
              <a:defRPr sz="1867"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FFFFFF"/>
              </a:buClr>
              <a:buSzPts val="1400"/>
              <a:buFont typeface="Arial"/>
              <a:buChar char="●"/>
              <a:defRPr sz="1867"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FFFFFF"/>
              </a:buClr>
              <a:buSzPts val="1400"/>
              <a:buFont typeface="Arial"/>
              <a:buChar char="○"/>
              <a:defRPr sz="1867"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FFFFFF"/>
              </a:buClr>
              <a:buSzPts val="1400"/>
              <a:buFont typeface="Arial"/>
              <a:buChar char="■"/>
              <a:defRPr sz="1867"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FFFFFF"/>
              </a:buClr>
              <a:buSzPts val="1400"/>
              <a:buFont typeface="Arial"/>
              <a:buChar char="●"/>
              <a:defRPr sz="1867"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FFFFFF"/>
              </a:buClr>
              <a:buSzPts val="1400"/>
              <a:buFont typeface="Arial"/>
              <a:buChar char="○"/>
              <a:defRPr sz="1867"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FFFFFF"/>
              </a:buClr>
              <a:buSzPts val="1400"/>
              <a:buFont typeface="Arial"/>
              <a:buChar char="■"/>
              <a:defRPr sz="1867" b="0" i="0" u="none" strike="noStrike" cap="none">
                <a:solidFill>
                  <a:srgbClr val="FFFFFF"/>
                </a:solidFill>
                <a:latin typeface="Arial"/>
                <a:ea typeface="Arial"/>
                <a:cs typeface="Arial"/>
                <a:sym typeface="Arial"/>
              </a:defRPr>
            </a:lvl9pPr>
          </a:lstStyle>
          <a:p>
            <a:endParaRPr/>
          </a:p>
        </p:txBody>
      </p:sp>
      <p:sp>
        <p:nvSpPr>
          <p:cNvPr id="64" name="Google Shape;64;p84"/>
          <p:cNvSpPr txBox="1">
            <a:spLocks noGrp="1"/>
          </p:cNvSpPr>
          <p:nvPr>
            <p:ph type="subTitle" idx="1"/>
          </p:nvPr>
        </p:nvSpPr>
        <p:spPr>
          <a:xfrm>
            <a:off x="4747267" y="2881867"/>
            <a:ext cx="6352400" cy="2122000"/>
          </a:xfrm>
          <a:prstGeom prst="rect">
            <a:avLst/>
          </a:prstGeom>
          <a:noFill/>
          <a:ln>
            <a:noFill/>
          </a:ln>
        </p:spPr>
        <p:txBody>
          <a:bodyPr spcFirstLastPara="1" wrap="square" lIns="91425" tIns="91425" rIns="91425" bIns="91425" anchor="t" anchorCtr="0">
            <a:noAutofit/>
          </a:bodyPr>
          <a:lstStyle>
            <a:lvl1pPr marR="0" lvl="0" algn="l" rtl="0">
              <a:lnSpc>
                <a:spcPct val="115000"/>
              </a:lnSpc>
              <a:spcBef>
                <a:spcPts val="0"/>
              </a:spcBef>
              <a:spcAft>
                <a:spcPts val="0"/>
              </a:spcAft>
              <a:buClr>
                <a:srgbClr val="FFFFFF"/>
              </a:buClr>
              <a:buSzPts val="1600"/>
              <a:buFont typeface="Proxima Nova"/>
              <a:buNone/>
              <a:defRPr sz="2133" b="0" i="0" u="none" strike="noStrike" cap="none">
                <a:solidFill>
                  <a:srgbClr val="FFFFFF"/>
                </a:solidFill>
                <a:latin typeface="Proxima Nova"/>
                <a:ea typeface="Proxima Nova"/>
                <a:cs typeface="Proxima Nova"/>
                <a:sym typeface="Proxima Nova"/>
              </a:defRPr>
            </a:lvl1pPr>
            <a:lvl2pPr marR="0" lvl="1" algn="l" rtl="0">
              <a:lnSpc>
                <a:spcPct val="115000"/>
              </a:lnSpc>
              <a:spcBef>
                <a:spcPts val="0"/>
              </a:spcBef>
              <a:spcAft>
                <a:spcPts val="0"/>
              </a:spcAft>
              <a:buClr>
                <a:srgbClr val="000000"/>
              </a:buClr>
              <a:buSzPts val="1600"/>
              <a:buFont typeface="Proxima Nova"/>
              <a:buNone/>
              <a:defRPr sz="2133" b="0" i="0" u="none" strike="noStrike" cap="none">
                <a:solidFill>
                  <a:srgbClr val="000000"/>
                </a:solidFill>
                <a:latin typeface="Proxima Nova"/>
                <a:ea typeface="Proxima Nova"/>
                <a:cs typeface="Proxima Nova"/>
                <a:sym typeface="Proxima Nova"/>
              </a:defRPr>
            </a:lvl2pPr>
            <a:lvl3pPr marR="0" lvl="2" algn="l" rtl="0">
              <a:lnSpc>
                <a:spcPct val="115000"/>
              </a:lnSpc>
              <a:spcBef>
                <a:spcPts val="0"/>
              </a:spcBef>
              <a:spcAft>
                <a:spcPts val="0"/>
              </a:spcAft>
              <a:buClr>
                <a:srgbClr val="000000"/>
              </a:buClr>
              <a:buSzPts val="1600"/>
              <a:buFont typeface="Proxima Nova"/>
              <a:buNone/>
              <a:defRPr sz="2133" b="0" i="0" u="none" strike="noStrike" cap="none">
                <a:solidFill>
                  <a:srgbClr val="000000"/>
                </a:solidFill>
                <a:latin typeface="Proxima Nova"/>
                <a:ea typeface="Proxima Nova"/>
                <a:cs typeface="Proxima Nova"/>
                <a:sym typeface="Proxima Nova"/>
              </a:defRPr>
            </a:lvl3pPr>
            <a:lvl4pPr marR="0" lvl="3" algn="l" rtl="0">
              <a:lnSpc>
                <a:spcPct val="115000"/>
              </a:lnSpc>
              <a:spcBef>
                <a:spcPts val="0"/>
              </a:spcBef>
              <a:spcAft>
                <a:spcPts val="0"/>
              </a:spcAft>
              <a:buClr>
                <a:srgbClr val="000000"/>
              </a:buClr>
              <a:buSzPts val="1600"/>
              <a:buFont typeface="Proxima Nova"/>
              <a:buNone/>
              <a:defRPr sz="2133" b="0" i="0" u="none" strike="noStrike" cap="none">
                <a:solidFill>
                  <a:srgbClr val="000000"/>
                </a:solidFill>
                <a:latin typeface="Proxima Nova"/>
                <a:ea typeface="Proxima Nova"/>
                <a:cs typeface="Proxima Nova"/>
                <a:sym typeface="Proxima Nova"/>
              </a:defRPr>
            </a:lvl4pPr>
            <a:lvl5pPr marR="0" lvl="4" algn="l" rtl="0">
              <a:lnSpc>
                <a:spcPct val="115000"/>
              </a:lnSpc>
              <a:spcBef>
                <a:spcPts val="0"/>
              </a:spcBef>
              <a:spcAft>
                <a:spcPts val="0"/>
              </a:spcAft>
              <a:buClr>
                <a:srgbClr val="000000"/>
              </a:buClr>
              <a:buSzPts val="1600"/>
              <a:buFont typeface="Proxima Nova"/>
              <a:buNone/>
              <a:defRPr sz="2133" b="0" i="0" u="none" strike="noStrike" cap="none">
                <a:solidFill>
                  <a:srgbClr val="000000"/>
                </a:solidFill>
                <a:latin typeface="Proxima Nova"/>
                <a:ea typeface="Proxima Nova"/>
                <a:cs typeface="Proxima Nova"/>
                <a:sym typeface="Proxima Nova"/>
              </a:defRPr>
            </a:lvl5pPr>
            <a:lvl6pPr marR="0" lvl="5" algn="l" rtl="0">
              <a:lnSpc>
                <a:spcPct val="115000"/>
              </a:lnSpc>
              <a:spcBef>
                <a:spcPts val="0"/>
              </a:spcBef>
              <a:spcAft>
                <a:spcPts val="0"/>
              </a:spcAft>
              <a:buClr>
                <a:srgbClr val="000000"/>
              </a:buClr>
              <a:buSzPts val="1600"/>
              <a:buFont typeface="Proxima Nova"/>
              <a:buNone/>
              <a:defRPr sz="2133" b="0" i="0" u="none" strike="noStrike" cap="none">
                <a:solidFill>
                  <a:srgbClr val="000000"/>
                </a:solidFill>
                <a:latin typeface="Proxima Nova"/>
                <a:ea typeface="Proxima Nova"/>
                <a:cs typeface="Proxima Nova"/>
                <a:sym typeface="Proxima Nova"/>
              </a:defRPr>
            </a:lvl6pPr>
            <a:lvl7pPr marR="0" lvl="6" algn="l" rtl="0">
              <a:lnSpc>
                <a:spcPct val="115000"/>
              </a:lnSpc>
              <a:spcBef>
                <a:spcPts val="0"/>
              </a:spcBef>
              <a:spcAft>
                <a:spcPts val="0"/>
              </a:spcAft>
              <a:buClr>
                <a:srgbClr val="000000"/>
              </a:buClr>
              <a:buSzPts val="1600"/>
              <a:buFont typeface="Proxima Nova"/>
              <a:buNone/>
              <a:defRPr sz="2133" b="0" i="0" u="none" strike="noStrike" cap="none">
                <a:solidFill>
                  <a:srgbClr val="000000"/>
                </a:solidFill>
                <a:latin typeface="Proxima Nova"/>
                <a:ea typeface="Proxima Nova"/>
                <a:cs typeface="Proxima Nova"/>
                <a:sym typeface="Proxima Nova"/>
              </a:defRPr>
            </a:lvl7pPr>
            <a:lvl8pPr marR="0" lvl="7" algn="l" rtl="0">
              <a:lnSpc>
                <a:spcPct val="115000"/>
              </a:lnSpc>
              <a:spcBef>
                <a:spcPts val="0"/>
              </a:spcBef>
              <a:spcAft>
                <a:spcPts val="0"/>
              </a:spcAft>
              <a:buClr>
                <a:srgbClr val="000000"/>
              </a:buClr>
              <a:buSzPts val="1600"/>
              <a:buFont typeface="Proxima Nova"/>
              <a:buNone/>
              <a:defRPr sz="2133" b="0" i="0" u="none" strike="noStrike" cap="none">
                <a:solidFill>
                  <a:srgbClr val="000000"/>
                </a:solidFill>
                <a:latin typeface="Proxima Nova"/>
                <a:ea typeface="Proxima Nova"/>
                <a:cs typeface="Proxima Nova"/>
                <a:sym typeface="Proxima Nova"/>
              </a:defRPr>
            </a:lvl8pPr>
            <a:lvl9pPr marR="0" lvl="8" algn="l" rtl="0">
              <a:lnSpc>
                <a:spcPct val="115000"/>
              </a:lnSpc>
              <a:spcBef>
                <a:spcPts val="0"/>
              </a:spcBef>
              <a:spcAft>
                <a:spcPts val="0"/>
              </a:spcAft>
              <a:buClr>
                <a:srgbClr val="000000"/>
              </a:buClr>
              <a:buSzPts val="1600"/>
              <a:buFont typeface="Proxima Nova"/>
              <a:buNone/>
              <a:defRPr sz="2133" b="0" i="0" u="none" strike="noStrike" cap="none">
                <a:solidFill>
                  <a:srgbClr val="000000"/>
                </a:solidFill>
                <a:latin typeface="Proxima Nova"/>
                <a:ea typeface="Proxima Nova"/>
                <a:cs typeface="Proxima Nova"/>
                <a:sym typeface="Proxima Nova"/>
              </a:defRPr>
            </a:lvl9pPr>
          </a:lstStyle>
          <a:p>
            <a:endParaRPr/>
          </a:p>
        </p:txBody>
      </p:sp>
      <p:pic>
        <p:nvPicPr>
          <p:cNvPr id="65" name="Google Shape;65;p84" descr="A picture containing text, clipart&#10;&#10;Description automatically generated"/>
          <p:cNvPicPr preferRelativeResize="0"/>
          <p:nvPr/>
        </p:nvPicPr>
        <p:blipFill rotWithShape="1">
          <a:blip r:embed="rId3">
            <a:alphaModFix/>
          </a:blip>
          <a:srcRect/>
          <a:stretch/>
        </p:blipFill>
        <p:spPr>
          <a:xfrm>
            <a:off x="5306051" y="6358557"/>
            <a:ext cx="1579900" cy="236867"/>
          </a:xfrm>
          <a:prstGeom prst="rect">
            <a:avLst/>
          </a:prstGeom>
          <a:noFill/>
          <a:ln>
            <a:noFill/>
          </a:ln>
        </p:spPr>
      </p:pic>
    </p:spTree>
    <p:extLst>
      <p:ext uri="{BB962C8B-B14F-4D97-AF65-F5344CB8AC3E}">
        <p14:creationId xmlns:p14="http://schemas.microsoft.com/office/powerpoint/2010/main" val="41985342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ontent W/image 3">
  <p:cSld name="Content W/image 3">
    <p:spTree>
      <p:nvGrpSpPr>
        <p:cNvPr id="1" name="Shape 66"/>
        <p:cNvGrpSpPr/>
        <p:nvPr/>
      </p:nvGrpSpPr>
      <p:grpSpPr>
        <a:xfrm>
          <a:off x="0" y="0"/>
          <a:ext cx="0" cy="0"/>
          <a:chOff x="0" y="0"/>
          <a:chExt cx="0" cy="0"/>
        </a:xfrm>
      </p:grpSpPr>
      <p:sp>
        <p:nvSpPr>
          <p:cNvPr id="67" name="Google Shape;67;p85"/>
          <p:cNvSpPr txBox="1">
            <a:spLocks noGrp="1"/>
          </p:cNvSpPr>
          <p:nvPr>
            <p:ph type="title"/>
          </p:nvPr>
        </p:nvSpPr>
        <p:spPr>
          <a:xfrm>
            <a:off x="507533" y="508000"/>
            <a:ext cx="5876400" cy="5968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FFFFFF"/>
              </a:buClr>
              <a:buSzPts val="1800"/>
              <a:buFont typeface="Arial"/>
              <a:buNone/>
              <a:defRPr sz="2400" b="0" i="0" u="none" strike="noStrike" cap="none">
                <a:solidFill>
                  <a:srgbClr val="FFFFFF"/>
                </a:solidFill>
                <a:latin typeface="Proxima Nova"/>
                <a:ea typeface="Proxima Nova"/>
                <a:cs typeface="Proxima Nova"/>
                <a:sym typeface="Proxima Nova"/>
              </a:defRPr>
            </a:lvl1pPr>
            <a:lvl2pPr marR="0" lvl="1" algn="l" rtl="0">
              <a:lnSpc>
                <a:spcPct val="100000"/>
              </a:lnSpc>
              <a:spcBef>
                <a:spcPts val="0"/>
              </a:spcBef>
              <a:spcAft>
                <a:spcPts val="0"/>
              </a:spcAft>
              <a:buClr>
                <a:srgbClr val="FFFFFF"/>
              </a:buClr>
              <a:buSzPts val="1400"/>
              <a:buFont typeface="Arial"/>
              <a:buChar char="○"/>
              <a:defRPr sz="1867"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FFFFFF"/>
              </a:buClr>
              <a:buSzPts val="1400"/>
              <a:buFont typeface="Arial"/>
              <a:buChar char="■"/>
              <a:defRPr sz="1867"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FFFFFF"/>
              </a:buClr>
              <a:buSzPts val="1400"/>
              <a:buFont typeface="Arial"/>
              <a:buChar char="●"/>
              <a:defRPr sz="1867"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FFFFFF"/>
              </a:buClr>
              <a:buSzPts val="1400"/>
              <a:buFont typeface="Arial"/>
              <a:buChar char="○"/>
              <a:defRPr sz="1867"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FFFFFF"/>
              </a:buClr>
              <a:buSzPts val="1400"/>
              <a:buFont typeface="Arial"/>
              <a:buChar char="■"/>
              <a:defRPr sz="1867"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FFFFFF"/>
              </a:buClr>
              <a:buSzPts val="1400"/>
              <a:buFont typeface="Arial"/>
              <a:buChar char="●"/>
              <a:defRPr sz="1867"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FFFFFF"/>
              </a:buClr>
              <a:buSzPts val="1400"/>
              <a:buFont typeface="Arial"/>
              <a:buChar char="○"/>
              <a:defRPr sz="1867"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FFFFFF"/>
              </a:buClr>
              <a:buSzPts val="1400"/>
              <a:buFont typeface="Arial"/>
              <a:buChar char="■"/>
              <a:defRPr sz="1867" b="0" i="0" u="none" strike="noStrike" cap="none">
                <a:solidFill>
                  <a:srgbClr val="FFFFFF"/>
                </a:solidFill>
                <a:latin typeface="Arial"/>
                <a:ea typeface="Arial"/>
                <a:cs typeface="Arial"/>
                <a:sym typeface="Arial"/>
              </a:defRPr>
            </a:lvl9pPr>
          </a:lstStyle>
          <a:p>
            <a:endParaRPr/>
          </a:p>
        </p:txBody>
      </p:sp>
      <p:sp>
        <p:nvSpPr>
          <p:cNvPr id="68" name="Google Shape;68;p85"/>
          <p:cNvSpPr txBox="1">
            <a:spLocks noGrp="1"/>
          </p:cNvSpPr>
          <p:nvPr>
            <p:ph type="subTitle" idx="1"/>
          </p:nvPr>
        </p:nvSpPr>
        <p:spPr>
          <a:xfrm>
            <a:off x="507533" y="1574800"/>
            <a:ext cx="5876400" cy="3331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FFFFFF"/>
              </a:buClr>
              <a:buSzPts val="2800"/>
              <a:buFont typeface="Proxima Nova"/>
              <a:buNone/>
              <a:defRPr sz="3733" b="1" i="0" u="none" strike="noStrike" cap="none">
                <a:solidFill>
                  <a:srgbClr val="FFFFFF"/>
                </a:solidFill>
                <a:latin typeface="Proxima Nova"/>
                <a:ea typeface="Proxima Nova"/>
                <a:cs typeface="Proxima Nova"/>
                <a:sym typeface="Proxima Nova"/>
              </a:defRPr>
            </a:lvl1pPr>
            <a:lvl2pPr marR="0" lvl="1" algn="l" rtl="0">
              <a:lnSpc>
                <a:spcPct val="115000"/>
              </a:lnSpc>
              <a:spcBef>
                <a:spcPts val="0"/>
              </a:spcBef>
              <a:spcAft>
                <a:spcPts val="0"/>
              </a:spcAft>
              <a:buClr>
                <a:srgbClr val="000000"/>
              </a:buClr>
              <a:buSzPts val="2800"/>
              <a:buFont typeface="Proxima Nova"/>
              <a:buNone/>
              <a:defRPr sz="3733" b="1" i="0" u="none" strike="noStrike" cap="none">
                <a:solidFill>
                  <a:srgbClr val="000000"/>
                </a:solidFill>
                <a:latin typeface="Proxima Nova"/>
                <a:ea typeface="Proxima Nova"/>
                <a:cs typeface="Proxima Nova"/>
                <a:sym typeface="Proxima Nova"/>
              </a:defRPr>
            </a:lvl2pPr>
            <a:lvl3pPr marR="0" lvl="2" algn="l" rtl="0">
              <a:lnSpc>
                <a:spcPct val="115000"/>
              </a:lnSpc>
              <a:spcBef>
                <a:spcPts val="0"/>
              </a:spcBef>
              <a:spcAft>
                <a:spcPts val="0"/>
              </a:spcAft>
              <a:buClr>
                <a:srgbClr val="000000"/>
              </a:buClr>
              <a:buSzPts val="2800"/>
              <a:buFont typeface="Proxima Nova"/>
              <a:buNone/>
              <a:defRPr sz="3733" b="1" i="0" u="none" strike="noStrike" cap="none">
                <a:solidFill>
                  <a:srgbClr val="000000"/>
                </a:solidFill>
                <a:latin typeface="Proxima Nova"/>
                <a:ea typeface="Proxima Nova"/>
                <a:cs typeface="Proxima Nova"/>
                <a:sym typeface="Proxima Nova"/>
              </a:defRPr>
            </a:lvl3pPr>
            <a:lvl4pPr marR="0" lvl="3" algn="l" rtl="0">
              <a:lnSpc>
                <a:spcPct val="115000"/>
              </a:lnSpc>
              <a:spcBef>
                <a:spcPts val="0"/>
              </a:spcBef>
              <a:spcAft>
                <a:spcPts val="0"/>
              </a:spcAft>
              <a:buClr>
                <a:srgbClr val="000000"/>
              </a:buClr>
              <a:buSzPts val="2800"/>
              <a:buFont typeface="Proxima Nova"/>
              <a:buNone/>
              <a:defRPr sz="3733" b="1" i="0" u="none" strike="noStrike" cap="none">
                <a:solidFill>
                  <a:srgbClr val="000000"/>
                </a:solidFill>
                <a:latin typeface="Proxima Nova"/>
                <a:ea typeface="Proxima Nova"/>
                <a:cs typeface="Proxima Nova"/>
                <a:sym typeface="Proxima Nova"/>
              </a:defRPr>
            </a:lvl4pPr>
            <a:lvl5pPr marR="0" lvl="4" algn="l" rtl="0">
              <a:lnSpc>
                <a:spcPct val="115000"/>
              </a:lnSpc>
              <a:spcBef>
                <a:spcPts val="0"/>
              </a:spcBef>
              <a:spcAft>
                <a:spcPts val="0"/>
              </a:spcAft>
              <a:buClr>
                <a:srgbClr val="000000"/>
              </a:buClr>
              <a:buSzPts val="2800"/>
              <a:buFont typeface="Proxima Nova"/>
              <a:buNone/>
              <a:defRPr sz="3733" b="1" i="0" u="none" strike="noStrike" cap="none">
                <a:solidFill>
                  <a:srgbClr val="000000"/>
                </a:solidFill>
                <a:latin typeface="Proxima Nova"/>
                <a:ea typeface="Proxima Nova"/>
                <a:cs typeface="Proxima Nova"/>
                <a:sym typeface="Proxima Nova"/>
              </a:defRPr>
            </a:lvl5pPr>
            <a:lvl6pPr marR="0" lvl="5" algn="l" rtl="0">
              <a:lnSpc>
                <a:spcPct val="115000"/>
              </a:lnSpc>
              <a:spcBef>
                <a:spcPts val="0"/>
              </a:spcBef>
              <a:spcAft>
                <a:spcPts val="0"/>
              </a:spcAft>
              <a:buClr>
                <a:srgbClr val="000000"/>
              </a:buClr>
              <a:buSzPts val="2800"/>
              <a:buFont typeface="Proxima Nova"/>
              <a:buNone/>
              <a:defRPr sz="3733" b="1" i="0" u="none" strike="noStrike" cap="none">
                <a:solidFill>
                  <a:srgbClr val="000000"/>
                </a:solidFill>
                <a:latin typeface="Proxima Nova"/>
                <a:ea typeface="Proxima Nova"/>
                <a:cs typeface="Proxima Nova"/>
                <a:sym typeface="Proxima Nova"/>
              </a:defRPr>
            </a:lvl6pPr>
            <a:lvl7pPr marR="0" lvl="6" algn="l" rtl="0">
              <a:lnSpc>
                <a:spcPct val="115000"/>
              </a:lnSpc>
              <a:spcBef>
                <a:spcPts val="0"/>
              </a:spcBef>
              <a:spcAft>
                <a:spcPts val="0"/>
              </a:spcAft>
              <a:buClr>
                <a:srgbClr val="000000"/>
              </a:buClr>
              <a:buSzPts val="2800"/>
              <a:buFont typeface="Proxima Nova"/>
              <a:buNone/>
              <a:defRPr sz="3733" b="1" i="0" u="none" strike="noStrike" cap="none">
                <a:solidFill>
                  <a:srgbClr val="000000"/>
                </a:solidFill>
                <a:latin typeface="Proxima Nova"/>
                <a:ea typeface="Proxima Nova"/>
                <a:cs typeface="Proxima Nova"/>
                <a:sym typeface="Proxima Nova"/>
              </a:defRPr>
            </a:lvl7pPr>
            <a:lvl8pPr marR="0" lvl="7" algn="l" rtl="0">
              <a:lnSpc>
                <a:spcPct val="115000"/>
              </a:lnSpc>
              <a:spcBef>
                <a:spcPts val="0"/>
              </a:spcBef>
              <a:spcAft>
                <a:spcPts val="0"/>
              </a:spcAft>
              <a:buClr>
                <a:srgbClr val="000000"/>
              </a:buClr>
              <a:buSzPts val="2800"/>
              <a:buFont typeface="Proxima Nova"/>
              <a:buNone/>
              <a:defRPr sz="3733" b="1" i="0" u="none" strike="noStrike" cap="none">
                <a:solidFill>
                  <a:srgbClr val="000000"/>
                </a:solidFill>
                <a:latin typeface="Proxima Nova"/>
                <a:ea typeface="Proxima Nova"/>
                <a:cs typeface="Proxima Nova"/>
                <a:sym typeface="Proxima Nova"/>
              </a:defRPr>
            </a:lvl8pPr>
            <a:lvl9pPr marR="0" lvl="8" algn="l" rtl="0">
              <a:lnSpc>
                <a:spcPct val="115000"/>
              </a:lnSpc>
              <a:spcBef>
                <a:spcPts val="0"/>
              </a:spcBef>
              <a:spcAft>
                <a:spcPts val="0"/>
              </a:spcAft>
              <a:buClr>
                <a:srgbClr val="000000"/>
              </a:buClr>
              <a:buSzPts val="2800"/>
              <a:buFont typeface="Proxima Nova"/>
              <a:buNone/>
              <a:defRPr sz="3733" b="1" i="0" u="none" strike="noStrike" cap="none">
                <a:solidFill>
                  <a:srgbClr val="000000"/>
                </a:solidFill>
                <a:latin typeface="Proxima Nova"/>
                <a:ea typeface="Proxima Nova"/>
                <a:cs typeface="Proxima Nova"/>
                <a:sym typeface="Proxima Nova"/>
              </a:defRPr>
            </a:lvl9pPr>
          </a:lstStyle>
          <a:p>
            <a:endParaRPr/>
          </a:p>
        </p:txBody>
      </p:sp>
      <p:sp>
        <p:nvSpPr>
          <p:cNvPr id="69" name="Google Shape;69;p85"/>
          <p:cNvSpPr txBox="1"/>
          <p:nvPr/>
        </p:nvSpPr>
        <p:spPr>
          <a:xfrm>
            <a:off x="11322011" y="6217623"/>
            <a:ext cx="731600" cy="524800"/>
          </a:xfrm>
          <a:prstGeom prst="rect">
            <a:avLst/>
          </a:prstGeom>
          <a:noFill/>
          <a:ln>
            <a:noFill/>
          </a:ln>
        </p:spPr>
        <p:txBody>
          <a:bodyPr spcFirstLastPara="1" wrap="square" lIns="121900" tIns="121900" rIns="121900" bIns="121900" anchor="ctr" anchorCtr="0">
            <a:norm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US" sz="1333" b="0" i="0" u="none" strike="noStrike" cap="none">
                <a:solidFill>
                  <a:srgbClr val="FFFFFF"/>
                </a:solidFill>
                <a:latin typeface="Proxima Nova"/>
                <a:ea typeface="Proxima Nova"/>
                <a:cs typeface="Proxima Nova"/>
                <a:sym typeface="Proxima Nova"/>
              </a:rPr>
              <a:t>‹#›</a:t>
            </a:fld>
            <a:endParaRPr sz="1333" b="0" i="0" u="none" strike="noStrike" cap="none">
              <a:solidFill>
                <a:srgbClr val="FFFFFF"/>
              </a:solidFill>
              <a:latin typeface="Proxima Nova"/>
              <a:ea typeface="Proxima Nova"/>
              <a:cs typeface="Proxima Nova"/>
              <a:sym typeface="Proxima Nova"/>
            </a:endParaRPr>
          </a:p>
        </p:txBody>
      </p:sp>
      <p:sp>
        <p:nvSpPr>
          <p:cNvPr id="70" name="Google Shape;70;p85"/>
          <p:cNvSpPr>
            <a:spLocks noGrp="1"/>
          </p:cNvSpPr>
          <p:nvPr>
            <p:ph type="pic" idx="2"/>
          </p:nvPr>
        </p:nvSpPr>
        <p:spPr>
          <a:xfrm>
            <a:off x="6075915" y="0"/>
            <a:ext cx="6116085" cy="6858000"/>
          </a:xfrm>
          <a:prstGeom prst="rect">
            <a:avLst/>
          </a:prstGeom>
          <a:noFill/>
          <a:ln>
            <a:noFill/>
          </a:ln>
        </p:spPr>
      </p:sp>
      <p:pic>
        <p:nvPicPr>
          <p:cNvPr id="71" name="Google Shape;71;p85" descr="A picture containing text, clipart&#10;&#10;Description automatically generated"/>
          <p:cNvPicPr preferRelativeResize="0"/>
          <p:nvPr/>
        </p:nvPicPr>
        <p:blipFill rotWithShape="1">
          <a:blip r:embed="rId2">
            <a:alphaModFix/>
          </a:blip>
          <a:srcRect/>
          <a:stretch/>
        </p:blipFill>
        <p:spPr>
          <a:xfrm>
            <a:off x="701229" y="6189637"/>
            <a:ext cx="1579900" cy="236867"/>
          </a:xfrm>
          <a:prstGeom prst="rect">
            <a:avLst/>
          </a:prstGeom>
          <a:noFill/>
          <a:ln>
            <a:noFill/>
          </a:ln>
        </p:spPr>
      </p:pic>
    </p:spTree>
    <p:extLst>
      <p:ext uri="{BB962C8B-B14F-4D97-AF65-F5344CB8AC3E}">
        <p14:creationId xmlns:p14="http://schemas.microsoft.com/office/powerpoint/2010/main" val="20105080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Content W/image 4">
  <p:cSld name="Content W/image 4">
    <p:bg>
      <p:bgPr>
        <a:solidFill>
          <a:schemeClr val="accent5"/>
        </a:solidFill>
        <a:effectLst/>
      </p:bgPr>
    </p:bg>
    <p:spTree>
      <p:nvGrpSpPr>
        <p:cNvPr id="1" name="Shape 72"/>
        <p:cNvGrpSpPr/>
        <p:nvPr/>
      </p:nvGrpSpPr>
      <p:grpSpPr>
        <a:xfrm>
          <a:off x="0" y="0"/>
          <a:ext cx="0" cy="0"/>
          <a:chOff x="0" y="0"/>
          <a:chExt cx="0" cy="0"/>
        </a:xfrm>
      </p:grpSpPr>
      <p:sp>
        <p:nvSpPr>
          <p:cNvPr id="73" name="Google Shape;73;p86"/>
          <p:cNvSpPr txBox="1">
            <a:spLocks noGrp="1"/>
          </p:cNvSpPr>
          <p:nvPr>
            <p:ph type="subTitle" idx="1"/>
          </p:nvPr>
        </p:nvSpPr>
        <p:spPr>
          <a:xfrm>
            <a:off x="507533" y="1574800"/>
            <a:ext cx="5876400" cy="3331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FFFFFF"/>
              </a:buClr>
              <a:buSzPts val="2800"/>
              <a:buFont typeface="Proxima Nova"/>
              <a:buNone/>
              <a:defRPr sz="3733" b="1" i="0" u="none" strike="noStrike" cap="none">
                <a:solidFill>
                  <a:srgbClr val="FFFFFF"/>
                </a:solidFill>
                <a:latin typeface="Proxima Nova"/>
                <a:ea typeface="Proxima Nova"/>
                <a:cs typeface="Proxima Nova"/>
                <a:sym typeface="Proxima Nova"/>
              </a:defRPr>
            </a:lvl1pPr>
            <a:lvl2pPr marR="0" lvl="1" algn="l" rtl="0">
              <a:lnSpc>
                <a:spcPct val="115000"/>
              </a:lnSpc>
              <a:spcBef>
                <a:spcPts val="0"/>
              </a:spcBef>
              <a:spcAft>
                <a:spcPts val="0"/>
              </a:spcAft>
              <a:buClr>
                <a:srgbClr val="000000"/>
              </a:buClr>
              <a:buSzPts val="2800"/>
              <a:buFont typeface="Proxima Nova"/>
              <a:buNone/>
              <a:defRPr sz="3733" b="1" i="0" u="none" strike="noStrike" cap="none">
                <a:solidFill>
                  <a:srgbClr val="000000"/>
                </a:solidFill>
                <a:latin typeface="Proxima Nova"/>
                <a:ea typeface="Proxima Nova"/>
                <a:cs typeface="Proxima Nova"/>
                <a:sym typeface="Proxima Nova"/>
              </a:defRPr>
            </a:lvl2pPr>
            <a:lvl3pPr marR="0" lvl="2" algn="l" rtl="0">
              <a:lnSpc>
                <a:spcPct val="115000"/>
              </a:lnSpc>
              <a:spcBef>
                <a:spcPts val="0"/>
              </a:spcBef>
              <a:spcAft>
                <a:spcPts val="0"/>
              </a:spcAft>
              <a:buClr>
                <a:srgbClr val="000000"/>
              </a:buClr>
              <a:buSzPts val="2800"/>
              <a:buFont typeface="Proxima Nova"/>
              <a:buNone/>
              <a:defRPr sz="3733" b="1" i="0" u="none" strike="noStrike" cap="none">
                <a:solidFill>
                  <a:srgbClr val="000000"/>
                </a:solidFill>
                <a:latin typeface="Proxima Nova"/>
                <a:ea typeface="Proxima Nova"/>
                <a:cs typeface="Proxima Nova"/>
                <a:sym typeface="Proxima Nova"/>
              </a:defRPr>
            </a:lvl3pPr>
            <a:lvl4pPr marR="0" lvl="3" algn="l" rtl="0">
              <a:lnSpc>
                <a:spcPct val="115000"/>
              </a:lnSpc>
              <a:spcBef>
                <a:spcPts val="0"/>
              </a:spcBef>
              <a:spcAft>
                <a:spcPts val="0"/>
              </a:spcAft>
              <a:buClr>
                <a:srgbClr val="000000"/>
              </a:buClr>
              <a:buSzPts val="2800"/>
              <a:buFont typeface="Proxima Nova"/>
              <a:buNone/>
              <a:defRPr sz="3733" b="1" i="0" u="none" strike="noStrike" cap="none">
                <a:solidFill>
                  <a:srgbClr val="000000"/>
                </a:solidFill>
                <a:latin typeface="Proxima Nova"/>
                <a:ea typeface="Proxima Nova"/>
                <a:cs typeface="Proxima Nova"/>
                <a:sym typeface="Proxima Nova"/>
              </a:defRPr>
            </a:lvl4pPr>
            <a:lvl5pPr marR="0" lvl="4" algn="l" rtl="0">
              <a:lnSpc>
                <a:spcPct val="115000"/>
              </a:lnSpc>
              <a:spcBef>
                <a:spcPts val="0"/>
              </a:spcBef>
              <a:spcAft>
                <a:spcPts val="0"/>
              </a:spcAft>
              <a:buClr>
                <a:srgbClr val="000000"/>
              </a:buClr>
              <a:buSzPts val="2800"/>
              <a:buFont typeface="Proxima Nova"/>
              <a:buNone/>
              <a:defRPr sz="3733" b="1" i="0" u="none" strike="noStrike" cap="none">
                <a:solidFill>
                  <a:srgbClr val="000000"/>
                </a:solidFill>
                <a:latin typeface="Proxima Nova"/>
                <a:ea typeface="Proxima Nova"/>
                <a:cs typeface="Proxima Nova"/>
                <a:sym typeface="Proxima Nova"/>
              </a:defRPr>
            </a:lvl5pPr>
            <a:lvl6pPr marR="0" lvl="5" algn="l" rtl="0">
              <a:lnSpc>
                <a:spcPct val="115000"/>
              </a:lnSpc>
              <a:spcBef>
                <a:spcPts val="0"/>
              </a:spcBef>
              <a:spcAft>
                <a:spcPts val="0"/>
              </a:spcAft>
              <a:buClr>
                <a:srgbClr val="000000"/>
              </a:buClr>
              <a:buSzPts val="2800"/>
              <a:buFont typeface="Proxima Nova"/>
              <a:buNone/>
              <a:defRPr sz="3733" b="1" i="0" u="none" strike="noStrike" cap="none">
                <a:solidFill>
                  <a:srgbClr val="000000"/>
                </a:solidFill>
                <a:latin typeface="Proxima Nova"/>
                <a:ea typeface="Proxima Nova"/>
                <a:cs typeface="Proxima Nova"/>
                <a:sym typeface="Proxima Nova"/>
              </a:defRPr>
            </a:lvl6pPr>
            <a:lvl7pPr marR="0" lvl="6" algn="l" rtl="0">
              <a:lnSpc>
                <a:spcPct val="115000"/>
              </a:lnSpc>
              <a:spcBef>
                <a:spcPts val="0"/>
              </a:spcBef>
              <a:spcAft>
                <a:spcPts val="0"/>
              </a:spcAft>
              <a:buClr>
                <a:srgbClr val="000000"/>
              </a:buClr>
              <a:buSzPts val="2800"/>
              <a:buFont typeface="Proxima Nova"/>
              <a:buNone/>
              <a:defRPr sz="3733" b="1" i="0" u="none" strike="noStrike" cap="none">
                <a:solidFill>
                  <a:srgbClr val="000000"/>
                </a:solidFill>
                <a:latin typeface="Proxima Nova"/>
                <a:ea typeface="Proxima Nova"/>
                <a:cs typeface="Proxima Nova"/>
                <a:sym typeface="Proxima Nova"/>
              </a:defRPr>
            </a:lvl7pPr>
            <a:lvl8pPr marR="0" lvl="7" algn="l" rtl="0">
              <a:lnSpc>
                <a:spcPct val="115000"/>
              </a:lnSpc>
              <a:spcBef>
                <a:spcPts val="0"/>
              </a:spcBef>
              <a:spcAft>
                <a:spcPts val="0"/>
              </a:spcAft>
              <a:buClr>
                <a:srgbClr val="000000"/>
              </a:buClr>
              <a:buSzPts val="2800"/>
              <a:buFont typeface="Proxima Nova"/>
              <a:buNone/>
              <a:defRPr sz="3733" b="1" i="0" u="none" strike="noStrike" cap="none">
                <a:solidFill>
                  <a:srgbClr val="000000"/>
                </a:solidFill>
                <a:latin typeface="Proxima Nova"/>
                <a:ea typeface="Proxima Nova"/>
                <a:cs typeface="Proxima Nova"/>
                <a:sym typeface="Proxima Nova"/>
              </a:defRPr>
            </a:lvl8pPr>
            <a:lvl9pPr marR="0" lvl="8" algn="l" rtl="0">
              <a:lnSpc>
                <a:spcPct val="115000"/>
              </a:lnSpc>
              <a:spcBef>
                <a:spcPts val="0"/>
              </a:spcBef>
              <a:spcAft>
                <a:spcPts val="0"/>
              </a:spcAft>
              <a:buClr>
                <a:srgbClr val="000000"/>
              </a:buClr>
              <a:buSzPts val="2800"/>
              <a:buFont typeface="Proxima Nova"/>
              <a:buNone/>
              <a:defRPr sz="3733" b="1" i="0" u="none" strike="noStrike" cap="none">
                <a:solidFill>
                  <a:srgbClr val="000000"/>
                </a:solidFill>
                <a:latin typeface="Proxima Nova"/>
                <a:ea typeface="Proxima Nova"/>
                <a:cs typeface="Proxima Nova"/>
                <a:sym typeface="Proxima Nova"/>
              </a:defRPr>
            </a:lvl9pPr>
          </a:lstStyle>
          <a:p>
            <a:endParaRPr/>
          </a:p>
        </p:txBody>
      </p:sp>
      <p:sp>
        <p:nvSpPr>
          <p:cNvPr id="74" name="Google Shape;74;p86"/>
          <p:cNvSpPr txBox="1">
            <a:spLocks noGrp="1"/>
          </p:cNvSpPr>
          <p:nvPr>
            <p:ph type="title"/>
          </p:nvPr>
        </p:nvSpPr>
        <p:spPr>
          <a:xfrm>
            <a:off x="507533" y="508000"/>
            <a:ext cx="5876400" cy="5968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FFFFFF"/>
              </a:buClr>
              <a:buSzPts val="1800"/>
              <a:buFont typeface="Arial"/>
              <a:buNone/>
              <a:defRPr sz="2400" b="0" i="0" u="none" strike="noStrike" cap="none">
                <a:solidFill>
                  <a:srgbClr val="FFFFFF"/>
                </a:solidFill>
                <a:latin typeface="Proxima Nova"/>
                <a:ea typeface="Proxima Nova"/>
                <a:cs typeface="Proxima Nova"/>
                <a:sym typeface="Proxima Nova"/>
              </a:defRPr>
            </a:lvl1pPr>
            <a:lvl2pPr marR="0" lvl="1" algn="l" rtl="0">
              <a:lnSpc>
                <a:spcPct val="100000"/>
              </a:lnSpc>
              <a:spcBef>
                <a:spcPts val="0"/>
              </a:spcBef>
              <a:spcAft>
                <a:spcPts val="0"/>
              </a:spcAft>
              <a:buClr>
                <a:srgbClr val="FFFFFF"/>
              </a:buClr>
              <a:buSzPts val="1400"/>
              <a:buFont typeface="Arial"/>
              <a:buChar char="○"/>
              <a:defRPr sz="1867"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FFFFFF"/>
              </a:buClr>
              <a:buSzPts val="1400"/>
              <a:buFont typeface="Arial"/>
              <a:buChar char="■"/>
              <a:defRPr sz="1867"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FFFFFF"/>
              </a:buClr>
              <a:buSzPts val="1400"/>
              <a:buFont typeface="Arial"/>
              <a:buChar char="●"/>
              <a:defRPr sz="1867"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FFFFFF"/>
              </a:buClr>
              <a:buSzPts val="1400"/>
              <a:buFont typeface="Arial"/>
              <a:buChar char="○"/>
              <a:defRPr sz="1867"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FFFFFF"/>
              </a:buClr>
              <a:buSzPts val="1400"/>
              <a:buFont typeface="Arial"/>
              <a:buChar char="■"/>
              <a:defRPr sz="1867"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FFFFFF"/>
              </a:buClr>
              <a:buSzPts val="1400"/>
              <a:buFont typeface="Arial"/>
              <a:buChar char="●"/>
              <a:defRPr sz="1867"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FFFFFF"/>
              </a:buClr>
              <a:buSzPts val="1400"/>
              <a:buFont typeface="Arial"/>
              <a:buChar char="○"/>
              <a:defRPr sz="1867"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FFFFFF"/>
              </a:buClr>
              <a:buSzPts val="1400"/>
              <a:buFont typeface="Arial"/>
              <a:buChar char="■"/>
              <a:defRPr sz="1867" b="0" i="0" u="none" strike="noStrike" cap="none">
                <a:solidFill>
                  <a:srgbClr val="FFFFFF"/>
                </a:solidFill>
                <a:latin typeface="Arial"/>
                <a:ea typeface="Arial"/>
                <a:cs typeface="Arial"/>
                <a:sym typeface="Arial"/>
              </a:defRPr>
            </a:lvl9pPr>
          </a:lstStyle>
          <a:p>
            <a:endParaRPr/>
          </a:p>
        </p:txBody>
      </p:sp>
      <p:sp>
        <p:nvSpPr>
          <p:cNvPr id="75" name="Google Shape;75;p86"/>
          <p:cNvSpPr txBox="1"/>
          <p:nvPr/>
        </p:nvSpPr>
        <p:spPr>
          <a:xfrm>
            <a:off x="11322011" y="6217623"/>
            <a:ext cx="731600" cy="524800"/>
          </a:xfrm>
          <a:prstGeom prst="rect">
            <a:avLst/>
          </a:prstGeom>
          <a:noFill/>
          <a:ln>
            <a:noFill/>
          </a:ln>
        </p:spPr>
        <p:txBody>
          <a:bodyPr spcFirstLastPara="1" wrap="square" lIns="121900" tIns="121900" rIns="121900" bIns="121900" anchor="ctr" anchorCtr="0">
            <a:norm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US" sz="1333" b="0" i="0" u="none" strike="noStrike" cap="none">
                <a:solidFill>
                  <a:srgbClr val="FFFFFF"/>
                </a:solidFill>
                <a:latin typeface="Proxima Nova"/>
                <a:ea typeface="Proxima Nova"/>
                <a:cs typeface="Proxima Nova"/>
                <a:sym typeface="Proxima Nova"/>
              </a:rPr>
              <a:t>‹#›</a:t>
            </a:fld>
            <a:endParaRPr sz="1333" b="0" i="0" u="none" strike="noStrike" cap="none">
              <a:solidFill>
                <a:srgbClr val="FFFFFF"/>
              </a:solidFill>
              <a:latin typeface="Proxima Nova"/>
              <a:ea typeface="Proxima Nova"/>
              <a:cs typeface="Proxima Nova"/>
              <a:sym typeface="Proxima Nova"/>
            </a:endParaRPr>
          </a:p>
        </p:txBody>
      </p:sp>
      <p:sp>
        <p:nvSpPr>
          <p:cNvPr id="76" name="Google Shape;76;p86"/>
          <p:cNvSpPr>
            <a:spLocks noGrp="1"/>
          </p:cNvSpPr>
          <p:nvPr>
            <p:ph type="pic" idx="2"/>
          </p:nvPr>
        </p:nvSpPr>
        <p:spPr>
          <a:xfrm>
            <a:off x="6075915" y="0"/>
            <a:ext cx="6116085" cy="6858000"/>
          </a:xfrm>
          <a:prstGeom prst="rect">
            <a:avLst/>
          </a:prstGeom>
          <a:noFill/>
          <a:ln>
            <a:noFill/>
          </a:ln>
        </p:spPr>
      </p:sp>
      <p:pic>
        <p:nvPicPr>
          <p:cNvPr id="77" name="Google Shape;77;p86" descr="A picture containing text, clipart&#10;&#10;Description automatically generated"/>
          <p:cNvPicPr preferRelativeResize="0"/>
          <p:nvPr/>
        </p:nvPicPr>
        <p:blipFill rotWithShape="1">
          <a:blip r:embed="rId2">
            <a:alphaModFix/>
          </a:blip>
          <a:srcRect/>
          <a:stretch/>
        </p:blipFill>
        <p:spPr>
          <a:xfrm>
            <a:off x="701229" y="6189637"/>
            <a:ext cx="1579900" cy="236867"/>
          </a:xfrm>
          <a:prstGeom prst="rect">
            <a:avLst/>
          </a:prstGeom>
          <a:noFill/>
          <a:ln>
            <a:noFill/>
          </a:ln>
        </p:spPr>
      </p:pic>
    </p:spTree>
    <p:extLst>
      <p:ext uri="{BB962C8B-B14F-4D97-AF65-F5344CB8AC3E}">
        <p14:creationId xmlns:p14="http://schemas.microsoft.com/office/powerpoint/2010/main" val="40980244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Content W/image 5">
  <p:cSld name="Content W/image 5">
    <p:bg>
      <p:bgPr>
        <a:solidFill>
          <a:schemeClr val="accent2"/>
        </a:solidFill>
        <a:effectLst/>
      </p:bgPr>
    </p:bg>
    <p:spTree>
      <p:nvGrpSpPr>
        <p:cNvPr id="1" name="Shape 78"/>
        <p:cNvGrpSpPr/>
        <p:nvPr/>
      </p:nvGrpSpPr>
      <p:grpSpPr>
        <a:xfrm>
          <a:off x="0" y="0"/>
          <a:ext cx="0" cy="0"/>
          <a:chOff x="0" y="0"/>
          <a:chExt cx="0" cy="0"/>
        </a:xfrm>
      </p:grpSpPr>
      <p:sp>
        <p:nvSpPr>
          <p:cNvPr id="79" name="Google Shape;79;p87"/>
          <p:cNvSpPr txBox="1">
            <a:spLocks noGrp="1"/>
          </p:cNvSpPr>
          <p:nvPr>
            <p:ph type="subTitle" idx="1"/>
          </p:nvPr>
        </p:nvSpPr>
        <p:spPr>
          <a:xfrm>
            <a:off x="507533" y="1574800"/>
            <a:ext cx="5876400" cy="3331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FFFFFF"/>
              </a:buClr>
              <a:buSzPts val="2800"/>
              <a:buFont typeface="Proxima Nova"/>
              <a:buNone/>
              <a:defRPr sz="3733" b="1" i="0" u="none" strike="noStrike" cap="none">
                <a:solidFill>
                  <a:srgbClr val="FFFFFF"/>
                </a:solidFill>
                <a:latin typeface="Proxima Nova"/>
                <a:ea typeface="Proxima Nova"/>
                <a:cs typeface="Proxima Nova"/>
                <a:sym typeface="Proxima Nova"/>
              </a:defRPr>
            </a:lvl1pPr>
            <a:lvl2pPr marR="0" lvl="1" algn="l" rtl="0">
              <a:lnSpc>
                <a:spcPct val="115000"/>
              </a:lnSpc>
              <a:spcBef>
                <a:spcPts val="0"/>
              </a:spcBef>
              <a:spcAft>
                <a:spcPts val="0"/>
              </a:spcAft>
              <a:buClr>
                <a:srgbClr val="000000"/>
              </a:buClr>
              <a:buSzPts val="2800"/>
              <a:buFont typeface="Proxima Nova"/>
              <a:buNone/>
              <a:defRPr sz="3733" b="1" i="0" u="none" strike="noStrike" cap="none">
                <a:solidFill>
                  <a:srgbClr val="000000"/>
                </a:solidFill>
                <a:latin typeface="Proxima Nova"/>
                <a:ea typeface="Proxima Nova"/>
                <a:cs typeface="Proxima Nova"/>
                <a:sym typeface="Proxima Nova"/>
              </a:defRPr>
            </a:lvl2pPr>
            <a:lvl3pPr marR="0" lvl="2" algn="l" rtl="0">
              <a:lnSpc>
                <a:spcPct val="115000"/>
              </a:lnSpc>
              <a:spcBef>
                <a:spcPts val="0"/>
              </a:spcBef>
              <a:spcAft>
                <a:spcPts val="0"/>
              </a:spcAft>
              <a:buClr>
                <a:srgbClr val="000000"/>
              </a:buClr>
              <a:buSzPts val="2800"/>
              <a:buFont typeface="Proxima Nova"/>
              <a:buNone/>
              <a:defRPr sz="3733" b="1" i="0" u="none" strike="noStrike" cap="none">
                <a:solidFill>
                  <a:srgbClr val="000000"/>
                </a:solidFill>
                <a:latin typeface="Proxima Nova"/>
                <a:ea typeface="Proxima Nova"/>
                <a:cs typeface="Proxima Nova"/>
                <a:sym typeface="Proxima Nova"/>
              </a:defRPr>
            </a:lvl3pPr>
            <a:lvl4pPr marR="0" lvl="3" algn="l" rtl="0">
              <a:lnSpc>
                <a:spcPct val="115000"/>
              </a:lnSpc>
              <a:spcBef>
                <a:spcPts val="0"/>
              </a:spcBef>
              <a:spcAft>
                <a:spcPts val="0"/>
              </a:spcAft>
              <a:buClr>
                <a:srgbClr val="000000"/>
              </a:buClr>
              <a:buSzPts val="2800"/>
              <a:buFont typeface="Proxima Nova"/>
              <a:buNone/>
              <a:defRPr sz="3733" b="1" i="0" u="none" strike="noStrike" cap="none">
                <a:solidFill>
                  <a:srgbClr val="000000"/>
                </a:solidFill>
                <a:latin typeface="Proxima Nova"/>
                <a:ea typeface="Proxima Nova"/>
                <a:cs typeface="Proxima Nova"/>
                <a:sym typeface="Proxima Nova"/>
              </a:defRPr>
            </a:lvl4pPr>
            <a:lvl5pPr marR="0" lvl="4" algn="l" rtl="0">
              <a:lnSpc>
                <a:spcPct val="115000"/>
              </a:lnSpc>
              <a:spcBef>
                <a:spcPts val="0"/>
              </a:spcBef>
              <a:spcAft>
                <a:spcPts val="0"/>
              </a:spcAft>
              <a:buClr>
                <a:srgbClr val="000000"/>
              </a:buClr>
              <a:buSzPts val="2800"/>
              <a:buFont typeface="Proxima Nova"/>
              <a:buNone/>
              <a:defRPr sz="3733" b="1" i="0" u="none" strike="noStrike" cap="none">
                <a:solidFill>
                  <a:srgbClr val="000000"/>
                </a:solidFill>
                <a:latin typeface="Proxima Nova"/>
                <a:ea typeface="Proxima Nova"/>
                <a:cs typeface="Proxima Nova"/>
                <a:sym typeface="Proxima Nova"/>
              </a:defRPr>
            </a:lvl5pPr>
            <a:lvl6pPr marR="0" lvl="5" algn="l" rtl="0">
              <a:lnSpc>
                <a:spcPct val="115000"/>
              </a:lnSpc>
              <a:spcBef>
                <a:spcPts val="0"/>
              </a:spcBef>
              <a:spcAft>
                <a:spcPts val="0"/>
              </a:spcAft>
              <a:buClr>
                <a:srgbClr val="000000"/>
              </a:buClr>
              <a:buSzPts val="2800"/>
              <a:buFont typeface="Proxima Nova"/>
              <a:buNone/>
              <a:defRPr sz="3733" b="1" i="0" u="none" strike="noStrike" cap="none">
                <a:solidFill>
                  <a:srgbClr val="000000"/>
                </a:solidFill>
                <a:latin typeface="Proxima Nova"/>
                <a:ea typeface="Proxima Nova"/>
                <a:cs typeface="Proxima Nova"/>
                <a:sym typeface="Proxima Nova"/>
              </a:defRPr>
            </a:lvl6pPr>
            <a:lvl7pPr marR="0" lvl="6" algn="l" rtl="0">
              <a:lnSpc>
                <a:spcPct val="115000"/>
              </a:lnSpc>
              <a:spcBef>
                <a:spcPts val="0"/>
              </a:spcBef>
              <a:spcAft>
                <a:spcPts val="0"/>
              </a:spcAft>
              <a:buClr>
                <a:srgbClr val="000000"/>
              </a:buClr>
              <a:buSzPts val="2800"/>
              <a:buFont typeface="Proxima Nova"/>
              <a:buNone/>
              <a:defRPr sz="3733" b="1" i="0" u="none" strike="noStrike" cap="none">
                <a:solidFill>
                  <a:srgbClr val="000000"/>
                </a:solidFill>
                <a:latin typeface="Proxima Nova"/>
                <a:ea typeface="Proxima Nova"/>
                <a:cs typeface="Proxima Nova"/>
                <a:sym typeface="Proxima Nova"/>
              </a:defRPr>
            </a:lvl7pPr>
            <a:lvl8pPr marR="0" lvl="7" algn="l" rtl="0">
              <a:lnSpc>
                <a:spcPct val="115000"/>
              </a:lnSpc>
              <a:spcBef>
                <a:spcPts val="0"/>
              </a:spcBef>
              <a:spcAft>
                <a:spcPts val="0"/>
              </a:spcAft>
              <a:buClr>
                <a:srgbClr val="000000"/>
              </a:buClr>
              <a:buSzPts val="2800"/>
              <a:buFont typeface="Proxima Nova"/>
              <a:buNone/>
              <a:defRPr sz="3733" b="1" i="0" u="none" strike="noStrike" cap="none">
                <a:solidFill>
                  <a:srgbClr val="000000"/>
                </a:solidFill>
                <a:latin typeface="Proxima Nova"/>
                <a:ea typeface="Proxima Nova"/>
                <a:cs typeface="Proxima Nova"/>
                <a:sym typeface="Proxima Nova"/>
              </a:defRPr>
            </a:lvl8pPr>
            <a:lvl9pPr marR="0" lvl="8" algn="l" rtl="0">
              <a:lnSpc>
                <a:spcPct val="115000"/>
              </a:lnSpc>
              <a:spcBef>
                <a:spcPts val="0"/>
              </a:spcBef>
              <a:spcAft>
                <a:spcPts val="0"/>
              </a:spcAft>
              <a:buClr>
                <a:srgbClr val="000000"/>
              </a:buClr>
              <a:buSzPts val="2800"/>
              <a:buFont typeface="Proxima Nova"/>
              <a:buNone/>
              <a:defRPr sz="3733" b="1" i="0" u="none" strike="noStrike" cap="none">
                <a:solidFill>
                  <a:srgbClr val="000000"/>
                </a:solidFill>
                <a:latin typeface="Proxima Nova"/>
                <a:ea typeface="Proxima Nova"/>
                <a:cs typeface="Proxima Nova"/>
                <a:sym typeface="Proxima Nova"/>
              </a:defRPr>
            </a:lvl9pPr>
          </a:lstStyle>
          <a:p>
            <a:endParaRPr/>
          </a:p>
        </p:txBody>
      </p:sp>
      <p:sp>
        <p:nvSpPr>
          <p:cNvPr id="80" name="Google Shape;80;p87"/>
          <p:cNvSpPr txBox="1">
            <a:spLocks noGrp="1"/>
          </p:cNvSpPr>
          <p:nvPr>
            <p:ph type="title"/>
          </p:nvPr>
        </p:nvSpPr>
        <p:spPr>
          <a:xfrm>
            <a:off x="507533" y="508000"/>
            <a:ext cx="5876400" cy="5968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FFFFFF"/>
              </a:buClr>
              <a:buSzPts val="1800"/>
              <a:buFont typeface="Arial"/>
              <a:buNone/>
              <a:defRPr sz="2400" b="0" i="0" u="none" strike="noStrike" cap="none">
                <a:solidFill>
                  <a:srgbClr val="FFFFFF"/>
                </a:solidFill>
                <a:latin typeface="Proxima Nova"/>
                <a:ea typeface="Proxima Nova"/>
                <a:cs typeface="Proxima Nova"/>
                <a:sym typeface="Proxima Nova"/>
              </a:defRPr>
            </a:lvl1pPr>
            <a:lvl2pPr marR="0" lvl="1" algn="l" rtl="0">
              <a:lnSpc>
                <a:spcPct val="100000"/>
              </a:lnSpc>
              <a:spcBef>
                <a:spcPts val="0"/>
              </a:spcBef>
              <a:spcAft>
                <a:spcPts val="0"/>
              </a:spcAft>
              <a:buClr>
                <a:srgbClr val="FFFFFF"/>
              </a:buClr>
              <a:buSzPts val="1400"/>
              <a:buFont typeface="Arial"/>
              <a:buChar char="○"/>
              <a:defRPr sz="1867"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FFFFFF"/>
              </a:buClr>
              <a:buSzPts val="1400"/>
              <a:buFont typeface="Arial"/>
              <a:buChar char="■"/>
              <a:defRPr sz="1867"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FFFFFF"/>
              </a:buClr>
              <a:buSzPts val="1400"/>
              <a:buFont typeface="Arial"/>
              <a:buChar char="●"/>
              <a:defRPr sz="1867"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FFFFFF"/>
              </a:buClr>
              <a:buSzPts val="1400"/>
              <a:buFont typeface="Arial"/>
              <a:buChar char="○"/>
              <a:defRPr sz="1867"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FFFFFF"/>
              </a:buClr>
              <a:buSzPts val="1400"/>
              <a:buFont typeface="Arial"/>
              <a:buChar char="■"/>
              <a:defRPr sz="1867"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FFFFFF"/>
              </a:buClr>
              <a:buSzPts val="1400"/>
              <a:buFont typeface="Arial"/>
              <a:buChar char="●"/>
              <a:defRPr sz="1867"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FFFFFF"/>
              </a:buClr>
              <a:buSzPts val="1400"/>
              <a:buFont typeface="Arial"/>
              <a:buChar char="○"/>
              <a:defRPr sz="1867"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FFFFFF"/>
              </a:buClr>
              <a:buSzPts val="1400"/>
              <a:buFont typeface="Arial"/>
              <a:buChar char="■"/>
              <a:defRPr sz="1867" b="0" i="0" u="none" strike="noStrike" cap="none">
                <a:solidFill>
                  <a:srgbClr val="FFFFFF"/>
                </a:solidFill>
                <a:latin typeface="Arial"/>
                <a:ea typeface="Arial"/>
                <a:cs typeface="Arial"/>
                <a:sym typeface="Arial"/>
              </a:defRPr>
            </a:lvl9pPr>
          </a:lstStyle>
          <a:p>
            <a:endParaRPr/>
          </a:p>
        </p:txBody>
      </p:sp>
      <p:sp>
        <p:nvSpPr>
          <p:cNvPr id="81" name="Google Shape;81;p87"/>
          <p:cNvSpPr txBox="1"/>
          <p:nvPr/>
        </p:nvSpPr>
        <p:spPr>
          <a:xfrm>
            <a:off x="11322011" y="6217623"/>
            <a:ext cx="731600" cy="524800"/>
          </a:xfrm>
          <a:prstGeom prst="rect">
            <a:avLst/>
          </a:prstGeom>
          <a:noFill/>
          <a:ln>
            <a:noFill/>
          </a:ln>
        </p:spPr>
        <p:txBody>
          <a:bodyPr spcFirstLastPara="1" wrap="square" lIns="121900" tIns="121900" rIns="121900" bIns="121900" anchor="ctr" anchorCtr="0">
            <a:norm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US" sz="1333" b="0" i="0" u="none" strike="noStrike" cap="none">
                <a:solidFill>
                  <a:srgbClr val="FFFFFF"/>
                </a:solidFill>
                <a:latin typeface="Proxima Nova"/>
                <a:ea typeface="Proxima Nova"/>
                <a:cs typeface="Proxima Nova"/>
                <a:sym typeface="Proxima Nova"/>
              </a:rPr>
              <a:t>‹#›</a:t>
            </a:fld>
            <a:endParaRPr sz="1333" b="0" i="0" u="none" strike="noStrike" cap="none">
              <a:solidFill>
                <a:srgbClr val="FFFFFF"/>
              </a:solidFill>
              <a:latin typeface="Proxima Nova"/>
              <a:ea typeface="Proxima Nova"/>
              <a:cs typeface="Proxima Nova"/>
              <a:sym typeface="Proxima Nova"/>
            </a:endParaRPr>
          </a:p>
        </p:txBody>
      </p:sp>
      <p:sp>
        <p:nvSpPr>
          <p:cNvPr id="82" name="Google Shape;82;p87"/>
          <p:cNvSpPr>
            <a:spLocks noGrp="1"/>
          </p:cNvSpPr>
          <p:nvPr>
            <p:ph type="pic" idx="2"/>
          </p:nvPr>
        </p:nvSpPr>
        <p:spPr>
          <a:xfrm>
            <a:off x="6075915" y="0"/>
            <a:ext cx="6116085" cy="6858000"/>
          </a:xfrm>
          <a:prstGeom prst="rect">
            <a:avLst/>
          </a:prstGeom>
          <a:noFill/>
          <a:ln>
            <a:noFill/>
          </a:ln>
        </p:spPr>
      </p:sp>
      <p:pic>
        <p:nvPicPr>
          <p:cNvPr id="83" name="Google Shape;83;p87" descr="A picture containing text, clipart&#10;&#10;Description automatically generated"/>
          <p:cNvPicPr preferRelativeResize="0"/>
          <p:nvPr/>
        </p:nvPicPr>
        <p:blipFill rotWithShape="1">
          <a:blip r:embed="rId2">
            <a:alphaModFix/>
          </a:blip>
          <a:srcRect/>
          <a:stretch/>
        </p:blipFill>
        <p:spPr>
          <a:xfrm>
            <a:off x="701229" y="6189637"/>
            <a:ext cx="1579900" cy="236867"/>
          </a:xfrm>
          <a:prstGeom prst="rect">
            <a:avLst/>
          </a:prstGeom>
          <a:noFill/>
          <a:ln>
            <a:noFill/>
          </a:ln>
        </p:spPr>
      </p:pic>
    </p:spTree>
    <p:extLst>
      <p:ext uri="{BB962C8B-B14F-4D97-AF65-F5344CB8AC3E}">
        <p14:creationId xmlns:p14="http://schemas.microsoft.com/office/powerpoint/2010/main" val="11424804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Content W/image 6">
  <p:cSld name="Content W/image 6">
    <p:spTree>
      <p:nvGrpSpPr>
        <p:cNvPr id="1" name="Shape 84"/>
        <p:cNvGrpSpPr/>
        <p:nvPr/>
      </p:nvGrpSpPr>
      <p:grpSpPr>
        <a:xfrm>
          <a:off x="0" y="0"/>
          <a:ext cx="0" cy="0"/>
          <a:chOff x="0" y="0"/>
          <a:chExt cx="0" cy="0"/>
        </a:xfrm>
      </p:grpSpPr>
      <p:pic>
        <p:nvPicPr>
          <p:cNvPr id="85" name="Google Shape;85;p88"/>
          <p:cNvPicPr preferRelativeResize="0"/>
          <p:nvPr/>
        </p:nvPicPr>
        <p:blipFill rotWithShape="1">
          <a:blip r:embed="rId2">
            <a:alphaModFix/>
          </a:blip>
          <a:srcRect l="29" r="17"/>
          <a:stretch/>
        </p:blipFill>
        <p:spPr>
          <a:xfrm>
            <a:off x="828126" y="1084092"/>
            <a:ext cx="2825783" cy="2741600"/>
          </a:xfrm>
          <a:prstGeom prst="rect">
            <a:avLst/>
          </a:prstGeom>
          <a:noFill/>
          <a:ln>
            <a:noFill/>
          </a:ln>
        </p:spPr>
      </p:pic>
      <p:pic>
        <p:nvPicPr>
          <p:cNvPr id="86" name="Google Shape;86;p88"/>
          <p:cNvPicPr preferRelativeResize="0"/>
          <p:nvPr/>
        </p:nvPicPr>
        <p:blipFill rotWithShape="1">
          <a:blip r:embed="rId2">
            <a:alphaModFix/>
          </a:blip>
          <a:srcRect l="29" r="17"/>
          <a:stretch/>
        </p:blipFill>
        <p:spPr>
          <a:xfrm>
            <a:off x="4640205" y="1084092"/>
            <a:ext cx="2825783" cy="2741600"/>
          </a:xfrm>
          <a:prstGeom prst="rect">
            <a:avLst/>
          </a:prstGeom>
          <a:noFill/>
          <a:ln>
            <a:noFill/>
          </a:ln>
        </p:spPr>
      </p:pic>
      <p:pic>
        <p:nvPicPr>
          <p:cNvPr id="87" name="Google Shape;87;p88"/>
          <p:cNvPicPr preferRelativeResize="0"/>
          <p:nvPr/>
        </p:nvPicPr>
        <p:blipFill rotWithShape="1">
          <a:blip r:embed="rId2">
            <a:alphaModFix/>
          </a:blip>
          <a:srcRect l="29" r="17"/>
          <a:stretch/>
        </p:blipFill>
        <p:spPr>
          <a:xfrm>
            <a:off x="8525959" y="1084092"/>
            <a:ext cx="2825783" cy="2741600"/>
          </a:xfrm>
          <a:prstGeom prst="rect">
            <a:avLst/>
          </a:prstGeom>
          <a:noFill/>
          <a:ln>
            <a:noFill/>
          </a:ln>
        </p:spPr>
      </p:pic>
      <p:sp>
        <p:nvSpPr>
          <p:cNvPr id="88" name="Google Shape;88;p88"/>
          <p:cNvSpPr txBox="1">
            <a:spLocks noGrp="1"/>
          </p:cNvSpPr>
          <p:nvPr>
            <p:ph type="title"/>
          </p:nvPr>
        </p:nvSpPr>
        <p:spPr>
          <a:xfrm>
            <a:off x="828233" y="4289100"/>
            <a:ext cx="2825600" cy="5988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FFFFFF"/>
              </a:buClr>
              <a:buSzPts val="1800"/>
              <a:buFont typeface="Arial"/>
              <a:buNone/>
              <a:defRPr sz="2400" b="1" i="0" u="none" strike="noStrike" cap="none">
                <a:solidFill>
                  <a:srgbClr val="FFFFFF"/>
                </a:solidFill>
                <a:latin typeface="Proxima Nova"/>
                <a:ea typeface="Proxima Nova"/>
                <a:cs typeface="Proxima Nova"/>
                <a:sym typeface="Proxima Nova"/>
              </a:defRPr>
            </a:lvl1pPr>
            <a:lvl2pPr marR="0" lvl="1" algn="ctr" rtl="0">
              <a:lnSpc>
                <a:spcPct val="100000"/>
              </a:lnSpc>
              <a:spcBef>
                <a:spcPts val="0"/>
              </a:spcBef>
              <a:spcAft>
                <a:spcPts val="0"/>
              </a:spcAft>
              <a:buClr>
                <a:srgbClr val="FFFFFF"/>
              </a:buClr>
              <a:buSzPts val="1400"/>
              <a:buFont typeface="Arial"/>
              <a:buChar char="○"/>
              <a:defRPr sz="1867" b="0" i="0" u="none" strike="noStrike" cap="none">
                <a:solidFill>
                  <a:srgbClr val="FFFFFF"/>
                </a:solidFill>
                <a:latin typeface="Arial"/>
                <a:ea typeface="Arial"/>
                <a:cs typeface="Arial"/>
                <a:sym typeface="Arial"/>
              </a:defRPr>
            </a:lvl2pPr>
            <a:lvl3pPr marR="0" lvl="2" algn="ctr" rtl="0">
              <a:lnSpc>
                <a:spcPct val="100000"/>
              </a:lnSpc>
              <a:spcBef>
                <a:spcPts val="0"/>
              </a:spcBef>
              <a:spcAft>
                <a:spcPts val="0"/>
              </a:spcAft>
              <a:buClr>
                <a:srgbClr val="FFFFFF"/>
              </a:buClr>
              <a:buSzPts val="1400"/>
              <a:buFont typeface="Arial"/>
              <a:buChar char="■"/>
              <a:defRPr sz="1867" b="0" i="0" u="none" strike="noStrike" cap="none">
                <a:solidFill>
                  <a:srgbClr val="FFFFFF"/>
                </a:solidFill>
                <a:latin typeface="Arial"/>
                <a:ea typeface="Arial"/>
                <a:cs typeface="Arial"/>
                <a:sym typeface="Arial"/>
              </a:defRPr>
            </a:lvl3pPr>
            <a:lvl4pPr marR="0" lvl="3" algn="ctr" rtl="0">
              <a:lnSpc>
                <a:spcPct val="100000"/>
              </a:lnSpc>
              <a:spcBef>
                <a:spcPts val="0"/>
              </a:spcBef>
              <a:spcAft>
                <a:spcPts val="0"/>
              </a:spcAft>
              <a:buClr>
                <a:srgbClr val="FFFFFF"/>
              </a:buClr>
              <a:buSzPts val="1400"/>
              <a:buFont typeface="Arial"/>
              <a:buChar char="●"/>
              <a:defRPr sz="1867" b="0" i="0" u="none" strike="noStrike" cap="none">
                <a:solidFill>
                  <a:srgbClr val="FFFFFF"/>
                </a:solidFill>
                <a:latin typeface="Arial"/>
                <a:ea typeface="Arial"/>
                <a:cs typeface="Arial"/>
                <a:sym typeface="Arial"/>
              </a:defRPr>
            </a:lvl4pPr>
            <a:lvl5pPr marR="0" lvl="4" algn="ctr" rtl="0">
              <a:lnSpc>
                <a:spcPct val="100000"/>
              </a:lnSpc>
              <a:spcBef>
                <a:spcPts val="0"/>
              </a:spcBef>
              <a:spcAft>
                <a:spcPts val="0"/>
              </a:spcAft>
              <a:buClr>
                <a:srgbClr val="FFFFFF"/>
              </a:buClr>
              <a:buSzPts val="1400"/>
              <a:buFont typeface="Arial"/>
              <a:buChar char="○"/>
              <a:defRPr sz="1867" b="0" i="0" u="none" strike="noStrike" cap="none">
                <a:solidFill>
                  <a:srgbClr val="FFFFFF"/>
                </a:solidFill>
                <a:latin typeface="Arial"/>
                <a:ea typeface="Arial"/>
                <a:cs typeface="Arial"/>
                <a:sym typeface="Arial"/>
              </a:defRPr>
            </a:lvl5pPr>
            <a:lvl6pPr marR="0" lvl="5" algn="ctr" rtl="0">
              <a:lnSpc>
                <a:spcPct val="100000"/>
              </a:lnSpc>
              <a:spcBef>
                <a:spcPts val="0"/>
              </a:spcBef>
              <a:spcAft>
                <a:spcPts val="0"/>
              </a:spcAft>
              <a:buClr>
                <a:srgbClr val="FFFFFF"/>
              </a:buClr>
              <a:buSzPts val="1400"/>
              <a:buFont typeface="Arial"/>
              <a:buChar char="■"/>
              <a:defRPr sz="1867" b="0" i="0" u="none" strike="noStrike" cap="none">
                <a:solidFill>
                  <a:srgbClr val="FFFFFF"/>
                </a:solidFill>
                <a:latin typeface="Arial"/>
                <a:ea typeface="Arial"/>
                <a:cs typeface="Arial"/>
                <a:sym typeface="Arial"/>
              </a:defRPr>
            </a:lvl6pPr>
            <a:lvl7pPr marR="0" lvl="6" algn="ctr" rtl="0">
              <a:lnSpc>
                <a:spcPct val="100000"/>
              </a:lnSpc>
              <a:spcBef>
                <a:spcPts val="0"/>
              </a:spcBef>
              <a:spcAft>
                <a:spcPts val="0"/>
              </a:spcAft>
              <a:buClr>
                <a:srgbClr val="FFFFFF"/>
              </a:buClr>
              <a:buSzPts val="1400"/>
              <a:buFont typeface="Arial"/>
              <a:buChar char="●"/>
              <a:defRPr sz="1867" b="0" i="0" u="none" strike="noStrike" cap="none">
                <a:solidFill>
                  <a:srgbClr val="FFFFFF"/>
                </a:solidFill>
                <a:latin typeface="Arial"/>
                <a:ea typeface="Arial"/>
                <a:cs typeface="Arial"/>
                <a:sym typeface="Arial"/>
              </a:defRPr>
            </a:lvl7pPr>
            <a:lvl8pPr marR="0" lvl="7" algn="ctr" rtl="0">
              <a:lnSpc>
                <a:spcPct val="100000"/>
              </a:lnSpc>
              <a:spcBef>
                <a:spcPts val="0"/>
              </a:spcBef>
              <a:spcAft>
                <a:spcPts val="0"/>
              </a:spcAft>
              <a:buClr>
                <a:srgbClr val="FFFFFF"/>
              </a:buClr>
              <a:buSzPts val="1400"/>
              <a:buFont typeface="Arial"/>
              <a:buChar char="○"/>
              <a:defRPr sz="1867" b="0" i="0" u="none" strike="noStrike" cap="none">
                <a:solidFill>
                  <a:srgbClr val="FFFFFF"/>
                </a:solidFill>
                <a:latin typeface="Arial"/>
                <a:ea typeface="Arial"/>
                <a:cs typeface="Arial"/>
                <a:sym typeface="Arial"/>
              </a:defRPr>
            </a:lvl8pPr>
            <a:lvl9pPr marR="0" lvl="8" algn="ctr" rtl="0">
              <a:lnSpc>
                <a:spcPct val="100000"/>
              </a:lnSpc>
              <a:spcBef>
                <a:spcPts val="0"/>
              </a:spcBef>
              <a:spcAft>
                <a:spcPts val="0"/>
              </a:spcAft>
              <a:buClr>
                <a:srgbClr val="FFFFFF"/>
              </a:buClr>
              <a:buSzPts val="1400"/>
              <a:buFont typeface="Arial"/>
              <a:buChar char="■"/>
              <a:defRPr sz="1867" b="0" i="0" u="none" strike="noStrike" cap="none">
                <a:solidFill>
                  <a:srgbClr val="FFFFFF"/>
                </a:solidFill>
                <a:latin typeface="Arial"/>
                <a:ea typeface="Arial"/>
                <a:cs typeface="Arial"/>
                <a:sym typeface="Arial"/>
              </a:defRPr>
            </a:lvl9pPr>
          </a:lstStyle>
          <a:p>
            <a:endParaRPr/>
          </a:p>
        </p:txBody>
      </p:sp>
      <p:sp>
        <p:nvSpPr>
          <p:cNvPr id="89" name="Google Shape;89;p88"/>
          <p:cNvSpPr txBox="1">
            <a:spLocks noGrp="1"/>
          </p:cNvSpPr>
          <p:nvPr>
            <p:ph type="subTitle" idx="1"/>
          </p:nvPr>
        </p:nvSpPr>
        <p:spPr>
          <a:xfrm>
            <a:off x="1094200" y="5062700"/>
            <a:ext cx="2293600" cy="5248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FFFFFF"/>
              </a:buClr>
              <a:buSzPts val="1200"/>
              <a:buFont typeface="Proxima Nova Semibold"/>
              <a:buNone/>
              <a:defRPr sz="1600" b="0" i="0" u="none" strike="noStrike" cap="none">
                <a:solidFill>
                  <a:srgbClr val="FFFFFF"/>
                </a:solidFill>
                <a:latin typeface="Proxima Nova"/>
                <a:ea typeface="Proxima Nova"/>
                <a:cs typeface="Proxima Nova"/>
                <a:sym typeface="Proxima Nova"/>
              </a:defRPr>
            </a:lvl1pPr>
            <a:lvl2pPr marR="0" lvl="1" algn="ctr" rtl="0">
              <a:lnSpc>
                <a:spcPct val="100000"/>
              </a:lnSpc>
              <a:spcBef>
                <a:spcPts val="0"/>
              </a:spcBef>
              <a:spcAft>
                <a:spcPts val="0"/>
              </a:spcAft>
              <a:buClr>
                <a:srgbClr val="000000"/>
              </a:buClr>
              <a:buSzPts val="2000"/>
              <a:buFont typeface="Proxima Nova Semibold"/>
              <a:buNone/>
              <a:defRPr sz="2667" b="0" i="0" u="none" strike="noStrike" cap="none">
                <a:solidFill>
                  <a:srgbClr val="000000"/>
                </a:solidFill>
                <a:latin typeface="Proxima Nova"/>
                <a:ea typeface="Proxima Nova"/>
                <a:cs typeface="Proxima Nova"/>
                <a:sym typeface="Proxima Nova"/>
              </a:defRPr>
            </a:lvl2pPr>
            <a:lvl3pPr marR="0" lvl="2" algn="ctr" rtl="0">
              <a:lnSpc>
                <a:spcPct val="100000"/>
              </a:lnSpc>
              <a:spcBef>
                <a:spcPts val="0"/>
              </a:spcBef>
              <a:spcAft>
                <a:spcPts val="0"/>
              </a:spcAft>
              <a:buClr>
                <a:srgbClr val="000000"/>
              </a:buClr>
              <a:buSzPts val="2000"/>
              <a:buFont typeface="Proxima Nova Semibold"/>
              <a:buNone/>
              <a:defRPr sz="2667" b="0" i="0" u="none" strike="noStrike" cap="none">
                <a:solidFill>
                  <a:srgbClr val="000000"/>
                </a:solidFill>
                <a:latin typeface="Proxima Nova"/>
                <a:ea typeface="Proxima Nova"/>
                <a:cs typeface="Proxima Nova"/>
                <a:sym typeface="Proxima Nova"/>
              </a:defRPr>
            </a:lvl3pPr>
            <a:lvl4pPr marR="0" lvl="3" algn="ctr" rtl="0">
              <a:lnSpc>
                <a:spcPct val="100000"/>
              </a:lnSpc>
              <a:spcBef>
                <a:spcPts val="0"/>
              </a:spcBef>
              <a:spcAft>
                <a:spcPts val="0"/>
              </a:spcAft>
              <a:buClr>
                <a:srgbClr val="000000"/>
              </a:buClr>
              <a:buSzPts val="2000"/>
              <a:buFont typeface="Proxima Nova Semibold"/>
              <a:buNone/>
              <a:defRPr sz="2667" b="0" i="0" u="none" strike="noStrike" cap="none">
                <a:solidFill>
                  <a:srgbClr val="000000"/>
                </a:solidFill>
                <a:latin typeface="Proxima Nova"/>
                <a:ea typeface="Proxima Nova"/>
                <a:cs typeface="Proxima Nova"/>
                <a:sym typeface="Proxima Nova"/>
              </a:defRPr>
            </a:lvl4pPr>
            <a:lvl5pPr marR="0" lvl="4" algn="ctr" rtl="0">
              <a:lnSpc>
                <a:spcPct val="100000"/>
              </a:lnSpc>
              <a:spcBef>
                <a:spcPts val="0"/>
              </a:spcBef>
              <a:spcAft>
                <a:spcPts val="0"/>
              </a:spcAft>
              <a:buClr>
                <a:srgbClr val="000000"/>
              </a:buClr>
              <a:buSzPts val="2000"/>
              <a:buFont typeface="Proxima Nova Semibold"/>
              <a:buNone/>
              <a:defRPr sz="2667" b="0" i="0" u="none" strike="noStrike" cap="none">
                <a:solidFill>
                  <a:srgbClr val="000000"/>
                </a:solidFill>
                <a:latin typeface="Proxima Nova"/>
                <a:ea typeface="Proxima Nova"/>
                <a:cs typeface="Proxima Nova"/>
                <a:sym typeface="Proxima Nova"/>
              </a:defRPr>
            </a:lvl5pPr>
            <a:lvl6pPr marR="0" lvl="5" algn="ctr" rtl="0">
              <a:lnSpc>
                <a:spcPct val="100000"/>
              </a:lnSpc>
              <a:spcBef>
                <a:spcPts val="0"/>
              </a:spcBef>
              <a:spcAft>
                <a:spcPts val="0"/>
              </a:spcAft>
              <a:buClr>
                <a:srgbClr val="000000"/>
              </a:buClr>
              <a:buSzPts val="2000"/>
              <a:buFont typeface="Proxima Nova Semibold"/>
              <a:buNone/>
              <a:defRPr sz="2667" b="0" i="0" u="none" strike="noStrike" cap="none">
                <a:solidFill>
                  <a:srgbClr val="000000"/>
                </a:solidFill>
                <a:latin typeface="Proxima Nova"/>
                <a:ea typeface="Proxima Nova"/>
                <a:cs typeface="Proxima Nova"/>
                <a:sym typeface="Proxima Nova"/>
              </a:defRPr>
            </a:lvl6pPr>
            <a:lvl7pPr marR="0" lvl="6" algn="ctr" rtl="0">
              <a:lnSpc>
                <a:spcPct val="100000"/>
              </a:lnSpc>
              <a:spcBef>
                <a:spcPts val="0"/>
              </a:spcBef>
              <a:spcAft>
                <a:spcPts val="0"/>
              </a:spcAft>
              <a:buClr>
                <a:srgbClr val="000000"/>
              </a:buClr>
              <a:buSzPts val="2000"/>
              <a:buFont typeface="Proxima Nova Semibold"/>
              <a:buNone/>
              <a:defRPr sz="2667" b="0" i="0" u="none" strike="noStrike" cap="none">
                <a:solidFill>
                  <a:srgbClr val="000000"/>
                </a:solidFill>
                <a:latin typeface="Proxima Nova"/>
                <a:ea typeface="Proxima Nova"/>
                <a:cs typeface="Proxima Nova"/>
                <a:sym typeface="Proxima Nova"/>
              </a:defRPr>
            </a:lvl7pPr>
            <a:lvl8pPr marR="0" lvl="7" algn="ctr" rtl="0">
              <a:lnSpc>
                <a:spcPct val="100000"/>
              </a:lnSpc>
              <a:spcBef>
                <a:spcPts val="0"/>
              </a:spcBef>
              <a:spcAft>
                <a:spcPts val="0"/>
              </a:spcAft>
              <a:buClr>
                <a:srgbClr val="000000"/>
              </a:buClr>
              <a:buSzPts val="2000"/>
              <a:buFont typeface="Proxima Nova Semibold"/>
              <a:buNone/>
              <a:defRPr sz="2667" b="0" i="0" u="none" strike="noStrike" cap="none">
                <a:solidFill>
                  <a:srgbClr val="000000"/>
                </a:solidFill>
                <a:latin typeface="Proxima Nova"/>
                <a:ea typeface="Proxima Nova"/>
                <a:cs typeface="Proxima Nova"/>
                <a:sym typeface="Proxima Nova"/>
              </a:defRPr>
            </a:lvl8pPr>
            <a:lvl9pPr marR="0" lvl="8" algn="ctr" rtl="0">
              <a:lnSpc>
                <a:spcPct val="100000"/>
              </a:lnSpc>
              <a:spcBef>
                <a:spcPts val="0"/>
              </a:spcBef>
              <a:spcAft>
                <a:spcPts val="0"/>
              </a:spcAft>
              <a:buClr>
                <a:srgbClr val="000000"/>
              </a:buClr>
              <a:buSzPts val="2000"/>
              <a:buFont typeface="Proxima Nova Semibold"/>
              <a:buNone/>
              <a:defRPr sz="2667" b="0" i="0" u="none" strike="noStrike" cap="none">
                <a:solidFill>
                  <a:srgbClr val="000000"/>
                </a:solidFill>
                <a:latin typeface="Proxima Nova"/>
                <a:ea typeface="Proxima Nova"/>
                <a:cs typeface="Proxima Nova"/>
                <a:sym typeface="Proxima Nova"/>
              </a:defRPr>
            </a:lvl9pPr>
          </a:lstStyle>
          <a:p>
            <a:endParaRPr/>
          </a:p>
        </p:txBody>
      </p:sp>
      <p:sp>
        <p:nvSpPr>
          <p:cNvPr id="90" name="Google Shape;90;p88"/>
          <p:cNvSpPr txBox="1"/>
          <p:nvPr/>
        </p:nvSpPr>
        <p:spPr>
          <a:xfrm>
            <a:off x="4650933" y="4289100"/>
            <a:ext cx="2825600" cy="598800"/>
          </a:xfrm>
          <a:prstGeom prst="rect">
            <a:avLst/>
          </a:prstGeom>
          <a:no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FFFFFF"/>
              </a:buClr>
              <a:buSzPts val="1800"/>
              <a:buFont typeface="Arial"/>
              <a:buNone/>
            </a:pPr>
            <a:r>
              <a:rPr lang="en-US" sz="2400" b="1" i="0" u="none" strike="noStrike" cap="none">
                <a:solidFill>
                  <a:srgbClr val="FFFFFF"/>
                </a:solidFill>
                <a:latin typeface="Proxima Nova"/>
                <a:ea typeface="Proxima Nova"/>
                <a:cs typeface="Proxima Nova"/>
                <a:sym typeface="Proxima Nova"/>
              </a:rPr>
              <a:t>Click to edit theme title style</a:t>
            </a:r>
            <a:endParaRPr sz="2533">
              <a:solidFill>
                <a:schemeClr val="dk1"/>
              </a:solidFill>
              <a:latin typeface="Arial"/>
              <a:ea typeface="Arial"/>
              <a:cs typeface="Arial"/>
              <a:sym typeface="Arial"/>
            </a:endParaRPr>
          </a:p>
        </p:txBody>
      </p:sp>
      <p:sp>
        <p:nvSpPr>
          <p:cNvPr id="91" name="Google Shape;91;p88"/>
          <p:cNvSpPr txBox="1"/>
          <p:nvPr/>
        </p:nvSpPr>
        <p:spPr>
          <a:xfrm>
            <a:off x="4916900" y="5062700"/>
            <a:ext cx="2293600" cy="524800"/>
          </a:xfrm>
          <a:prstGeom prst="rect">
            <a:avLst/>
          </a:prstGeom>
          <a:no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FFFFFF"/>
              </a:buClr>
              <a:buSzPts val="1200"/>
              <a:buFont typeface="Proxima Nova Semibold"/>
              <a:buNone/>
            </a:pPr>
            <a:r>
              <a:rPr lang="en-US" sz="1600" b="0" i="0" u="none" strike="noStrike" cap="none">
                <a:solidFill>
                  <a:srgbClr val="FFFFFF"/>
                </a:solidFill>
                <a:latin typeface="Proxima Nova"/>
                <a:ea typeface="Proxima Nova"/>
                <a:cs typeface="Proxima Nova"/>
                <a:sym typeface="Proxima Nova"/>
              </a:rPr>
              <a:t>Click to edit theme subtitle style</a:t>
            </a:r>
            <a:endParaRPr sz="2533">
              <a:solidFill>
                <a:schemeClr val="dk1"/>
              </a:solidFill>
              <a:latin typeface="Arial"/>
              <a:ea typeface="Arial"/>
              <a:cs typeface="Arial"/>
              <a:sym typeface="Arial"/>
            </a:endParaRPr>
          </a:p>
        </p:txBody>
      </p:sp>
      <p:sp>
        <p:nvSpPr>
          <p:cNvPr id="92" name="Google Shape;92;p88"/>
          <p:cNvSpPr txBox="1"/>
          <p:nvPr/>
        </p:nvSpPr>
        <p:spPr>
          <a:xfrm>
            <a:off x="8524433" y="4289100"/>
            <a:ext cx="2825600" cy="598800"/>
          </a:xfrm>
          <a:prstGeom prst="rect">
            <a:avLst/>
          </a:prstGeom>
          <a:no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FFFFFF"/>
              </a:buClr>
              <a:buSzPts val="1800"/>
              <a:buFont typeface="Arial"/>
              <a:buNone/>
            </a:pPr>
            <a:r>
              <a:rPr lang="en-US" sz="2400" b="1" i="0" u="none" strike="noStrike" cap="none">
                <a:solidFill>
                  <a:srgbClr val="FFFFFF"/>
                </a:solidFill>
                <a:latin typeface="Proxima Nova"/>
                <a:ea typeface="Proxima Nova"/>
                <a:cs typeface="Proxima Nova"/>
                <a:sym typeface="Proxima Nova"/>
              </a:rPr>
              <a:t>Click to edit theme title style</a:t>
            </a:r>
            <a:endParaRPr sz="2533">
              <a:solidFill>
                <a:schemeClr val="dk1"/>
              </a:solidFill>
              <a:latin typeface="Arial"/>
              <a:ea typeface="Arial"/>
              <a:cs typeface="Arial"/>
              <a:sym typeface="Arial"/>
            </a:endParaRPr>
          </a:p>
        </p:txBody>
      </p:sp>
      <p:sp>
        <p:nvSpPr>
          <p:cNvPr id="93" name="Google Shape;93;p88"/>
          <p:cNvSpPr txBox="1"/>
          <p:nvPr/>
        </p:nvSpPr>
        <p:spPr>
          <a:xfrm>
            <a:off x="8790400" y="5062700"/>
            <a:ext cx="2293600" cy="524800"/>
          </a:xfrm>
          <a:prstGeom prst="rect">
            <a:avLst/>
          </a:prstGeom>
          <a:no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FFFFFF"/>
              </a:buClr>
              <a:buSzPts val="1200"/>
              <a:buFont typeface="Proxima Nova Semibold"/>
              <a:buNone/>
            </a:pPr>
            <a:r>
              <a:rPr lang="en-US" sz="1600" b="0" i="0" u="none" strike="noStrike" cap="none">
                <a:solidFill>
                  <a:srgbClr val="FFFFFF"/>
                </a:solidFill>
                <a:latin typeface="Proxima Nova"/>
                <a:ea typeface="Proxima Nova"/>
                <a:cs typeface="Proxima Nova"/>
                <a:sym typeface="Proxima Nova"/>
              </a:rPr>
              <a:t>Click to edit theme subtitle style</a:t>
            </a:r>
            <a:endParaRPr sz="2533">
              <a:solidFill>
                <a:schemeClr val="dk1"/>
              </a:solidFill>
              <a:latin typeface="Arial"/>
              <a:ea typeface="Arial"/>
              <a:cs typeface="Arial"/>
              <a:sym typeface="Arial"/>
            </a:endParaRPr>
          </a:p>
        </p:txBody>
      </p:sp>
      <p:sp>
        <p:nvSpPr>
          <p:cNvPr id="94" name="Google Shape;94;p88"/>
          <p:cNvSpPr>
            <a:spLocks noGrp="1"/>
          </p:cNvSpPr>
          <p:nvPr>
            <p:ph type="pic" idx="2"/>
          </p:nvPr>
        </p:nvSpPr>
        <p:spPr>
          <a:xfrm>
            <a:off x="1360133" y="1610900"/>
            <a:ext cx="1762000" cy="1688000"/>
          </a:xfrm>
          <a:prstGeom prst="ellipse">
            <a:avLst/>
          </a:prstGeom>
          <a:solidFill>
            <a:srgbClr val="F2F2F2"/>
          </a:solidFill>
          <a:ln>
            <a:noFill/>
          </a:ln>
        </p:spPr>
      </p:sp>
      <p:sp>
        <p:nvSpPr>
          <p:cNvPr id="95" name="Google Shape;95;p88"/>
          <p:cNvSpPr>
            <a:spLocks noGrp="1"/>
          </p:cNvSpPr>
          <p:nvPr>
            <p:ph type="pic" idx="3"/>
          </p:nvPr>
        </p:nvSpPr>
        <p:spPr>
          <a:xfrm>
            <a:off x="5176484" y="1610900"/>
            <a:ext cx="1762000" cy="1688000"/>
          </a:xfrm>
          <a:prstGeom prst="ellipse">
            <a:avLst/>
          </a:prstGeom>
          <a:solidFill>
            <a:srgbClr val="F2F2F2"/>
          </a:solidFill>
          <a:ln>
            <a:noFill/>
          </a:ln>
        </p:spPr>
      </p:sp>
      <p:sp>
        <p:nvSpPr>
          <p:cNvPr id="96" name="Google Shape;96;p88"/>
          <p:cNvSpPr>
            <a:spLocks noGrp="1"/>
          </p:cNvSpPr>
          <p:nvPr>
            <p:ph type="pic" idx="4"/>
          </p:nvPr>
        </p:nvSpPr>
        <p:spPr>
          <a:xfrm>
            <a:off x="9056333" y="1610900"/>
            <a:ext cx="1762000" cy="1688000"/>
          </a:xfrm>
          <a:prstGeom prst="ellipse">
            <a:avLst/>
          </a:prstGeom>
          <a:solidFill>
            <a:srgbClr val="F2F2F2"/>
          </a:solidFill>
          <a:ln>
            <a:noFill/>
          </a:ln>
        </p:spPr>
      </p:sp>
      <p:sp>
        <p:nvSpPr>
          <p:cNvPr id="97" name="Google Shape;97;p88"/>
          <p:cNvSpPr txBox="1"/>
          <p:nvPr/>
        </p:nvSpPr>
        <p:spPr>
          <a:xfrm>
            <a:off x="11322011" y="6217623"/>
            <a:ext cx="731600" cy="524800"/>
          </a:xfrm>
          <a:prstGeom prst="rect">
            <a:avLst/>
          </a:prstGeom>
          <a:noFill/>
          <a:ln>
            <a:noFill/>
          </a:ln>
        </p:spPr>
        <p:txBody>
          <a:bodyPr spcFirstLastPara="1" wrap="square" lIns="121900" tIns="121900" rIns="121900" bIns="121900" anchor="ctr" anchorCtr="0">
            <a:norm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US" sz="1333" b="0" i="0" u="none" strike="noStrike" cap="none">
                <a:solidFill>
                  <a:srgbClr val="FFFFFF"/>
                </a:solidFill>
                <a:latin typeface="Proxima Nova"/>
                <a:ea typeface="Proxima Nova"/>
                <a:cs typeface="Proxima Nova"/>
                <a:sym typeface="Proxima Nova"/>
              </a:rPr>
              <a:t>‹#›</a:t>
            </a:fld>
            <a:endParaRPr sz="1333" b="0" i="0" u="none" strike="noStrike" cap="none">
              <a:solidFill>
                <a:srgbClr val="FFFFFF"/>
              </a:solidFill>
              <a:latin typeface="Proxima Nova"/>
              <a:ea typeface="Proxima Nova"/>
              <a:cs typeface="Proxima Nova"/>
              <a:sym typeface="Proxima Nova"/>
            </a:endParaRPr>
          </a:p>
        </p:txBody>
      </p:sp>
      <p:pic>
        <p:nvPicPr>
          <p:cNvPr id="98" name="Google Shape;98;p88" descr="A picture containing text, clipart&#10;&#10;Description automatically generated"/>
          <p:cNvPicPr preferRelativeResize="0"/>
          <p:nvPr/>
        </p:nvPicPr>
        <p:blipFill rotWithShape="1">
          <a:blip r:embed="rId3">
            <a:alphaModFix/>
          </a:blip>
          <a:srcRect/>
          <a:stretch/>
        </p:blipFill>
        <p:spPr>
          <a:xfrm>
            <a:off x="5306051" y="6358557"/>
            <a:ext cx="1579900" cy="236867"/>
          </a:xfrm>
          <a:prstGeom prst="rect">
            <a:avLst/>
          </a:prstGeom>
          <a:noFill/>
          <a:ln>
            <a:noFill/>
          </a:ln>
        </p:spPr>
      </p:pic>
    </p:spTree>
    <p:extLst>
      <p:ext uri="{BB962C8B-B14F-4D97-AF65-F5344CB8AC3E}">
        <p14:creationId xmlns:p14="http://schemas.microsoft.com/office/powerpoint/2010/main" val="271489616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Content W/image 7">
  <p:cSld name="Content W/image 7">
    <p:spTree>
      <p:nvGrpSpPr>
        <p:cNvPr id="1" name="Shape 99"/>
        <p:cNvGrpSpPr/>
        <p:nvPr/>
      </p:nvGrpSpPr>
      <p:grpSpPr>
        <a:xfrm>
          <a:off x="0" y="0"/>
          <a:ext cx="0" cy="0"/>
          <a:chOff x="0" y="0"/>
          <a:chExt cx="0" cy="0"/>
        </a:xfrm>
      </p:grpSpPr>
      <p:sp>
        <p:nvSpPr>
          <p:cNvPr id="100" name="Google Shape;100;p89"/>
          <p:cNvSpPr txBox="1">
            <a:spLocks noGrp="1"/>
          </p:cNvSpPr>
          <p:nvPr>
            <p:ph type="title"/>
          </p:nvPr>
        </p:nvSpPr>
        <p:spPr>
          <a:xfrm>
            <a:off x="828233" y="4289100"/>
            <a:ext cx="2825600" cy="5988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FFFFFF"/>
              </a:buClr>
              <a:buSzPts val="1800"/>
              <a:buFont typeface="Arial"/>
              <a:buNone/>
              <a:defRPr sz="2400" b="1" i="0" u="none" strike="noStrike" cap="none">
                <a:solidFill>
                  <a:srgbClr val="FFFFFF"/>
                </a:solidFill>
                <a:latin typeface="Proxima Nova"/>
                <a:ea typeface="Proxima Nova"/>
                <a:cs typeface="Proxima Nova"/>
                <a:sym typeface="Proxima Nova"/>
              </a:defRPr>
            </a:lvl1pPr>
            <a:lvl2pPr marR="0" lvl="1" algn="ctr" rtl="0">
              <a:lnSpc>
                <a:spcPct val="100000"/>
              </a:lnSpc>
              <a:spcBef>
                <a:spcPts val="0"/>
              </a:spcBef>
              <a:spcAft>
                <a:spcPts val="0"/>
              </a:spcAft>
              <a:buClr>
                <a:srgbClr val="FFFFFF"/>
              </a:buClr>
              <a:buSzPts val="1400"/>
              <a:buFont typeface="Arial"/>
              <a:buChar char="○"/>
              <a:defRPr sz="1867" b="0" i="0" u="none" strike="noStrike" cap="none">
                <a:solidFill>
                  <a:srgbClr val="FFFFFF"/>
                </a:solidFill>
                <a:latin typeface="Arial"/>
                <a:ea typeface="Arial"/>
                <a:cs typeface="Arial"/>
                <a:sym typeface="Arial"/>
              </a:defRPr>
            </a:lvl2pPr>
            <a:lvl3pPr marR="0" lvl="2" algn="ctr" rtl="0">
              <a:lnSpc>
                <a:spcPct val="100000"/>
              </a:lnSpc>
              <a:spcBef>
                <a:spcPts val="0"/>
              </a:spcBef>
              <a:spcAft>
                <a:spcPts val="0"/>
              </a:spcAft>
              <a:buClr>
                <a:srgbClr val="FFFFFF"/>
              </a:buClr>
              <a:buSzPts val="1400"/>
              <a:buFont typeface="Arial"/>
              <a:buChar char="■"/>
              <a:defRPr sz="1867" b="0" i="0" u="none" strike="noStrike" cap="none">
                <a:solidFill>
                  <a:srgbClr val="FFFFFF"/>
                </a:solidFill>
                <a:latin typeface="Arial"/>
                <a:ea typeface="Arial"/>
                <a:cs typeface="Arial"/>
                <a:sym typeface="Arial"/>
              </a:defRPr>
            </a:lvl3pPr>
            <a:lvl4pPr marR="0" lvl="3" algn="ctr" rtl="0">
              <a:lnSpc>
                <a:spcPct val="100000"/>
              </a:lnSpc>
              <a:spcBef>
                <a:spcPts val="0"/>
              </a:spcBef>
              <a:spcAft>
                <a:spcPts val="0"/>
              </a:spcAft>
              <a:buClr>
                <a:srgbClr val="FFFFFF"/>
              </a:buClr>
              <a:buSzPts val="1400"/>
              <a:buFont typeface="Arial"/>
              <a:buChar char="●"/>
              <a:defRPr sz="1867" b="0" i="0" u="none" strike="noStrike" cap="none">
                <a:solidFill>
                  <a:srgbClr val="FFFFFF"/>
                </a:solidFill>
                <a:latin typeface="Arial"/>
                <a:ea typeface="Arial"/>
                <a:cs typeface="Arial"/>
                <a:sym typeface="Arial"/>
              </a:defRPr>
            </a:lvl4pPr>
            <a:lvl5pPr marR="0" lvl="4" algn="ctr" rtl="0">
              <a:lnSpc>
                <a:spcPct val="100000"/>
              </a:lnSpc>
              <a:spcBef>
                <a:spcPts val="0"/>
              </a:spcBef>
              <a:spcAft>
                <a:spcPts val="0"/>
              </a:spcAft>
              <a:buClr>
                <a:srgbClr val="FFFFFF"/>
              </a:buClr>
              <a:buSzPts val="1400"/>
              <a:buFont typeface="Arial"/>
              <a:buChar char="○"/>
              <a:defRPr sz="1867" b="0" i="0" u="none" strike="noStrike" cap="none">
                <a:solidFill>
                  <a:srgbClr val="FFFFFF"/>
                </a:solidFill>
                <a:latin typeface="Arial"/>
                <a:ea typeface="Arial"/>
                <a:cs typeface="Arial"/>
                <a:sym typeface="Arial"/>
              </a:defRPr>
            </a:lvl5pPr>
            <a:lvl6pPr marR="0" lvl="5" algn="ctr" rtl="0">
              <a:lnSpc>
                <a:spcPct val="100000"/>
              </a:lnSpc>
              <a:spcBef>
                <a:spcPts val="0"/>
              </a:spcBef>
              <a:spcAft>
                <a:spcPts val="0"/>
              </a:spcAft>
              <a:buClr>
                <a:srgbClr val="FFFFFF"/>
              </a:buClr>
              <a:buSzPts val="1400"/>
              <a:buFont typeface="Arial"/>
              <a:buChar char="■"/>
              <a:defRPr sz="1867" b="0" i="0" u="none" strike="noStrike" cap="none">
                <a:solidFill>
                  <a:srgbClr val="FFFFFF"/>
                </a:solidFill>
                <a:latin typeface="Arial"/>
                <a:ea typeface="Arial"/>
                <a:cs typeface="Arial"/>
                <a:sym typeface="Arial"/>
              </a:defRPr>
            </a:lvl6pPr>
            <a:lvl7pPr marR="0" lvl="6" algn="ctr" rtl="0">
              <a:lnSpc>
                <a:spcPct val="100000"/>
              </a:lnSpc>
              <a:spcBef>
                <a:spcPts val="0"/>
              </a:spcBef>
              <a:spcAft>
                <a:spcPts val="0"/>
              </a:spcAft>
              <a:buClr>
                <a:srgbClr val="FFFFFF"/>
              </a:buClr>
              <a:buSzPts val="1400"/>
              <a:buFont typeface="Arial"/>
              <a:buChar char="●"/>
              <a:defRPr sz="1867" b="0" i="0" u="none" strike="noStrike" cap="none">
                <a:solidFill>
                  <a:srgbClr val="FFFFFF"/>
                </a:solidFill>
                <a:latin typeface="Arial"/>
                <a:ea typeface="Arial"/>
                <a:cs typeface="Arial"/>
                <a:sym typeface="Arial"/>
              </a:defRPr>
            </a:lvl7pPr>
            <a:lvl8pPr marR="0" lvl="7" algn="ctr" rtl="0">
              <a:lnSpc>
                <a:spcPct val="100000"/>
              </a:lnSpc>
              <a:spcBef>
                <a:spcPts val="0"/>
              </a:spcBef>
              <a:spcAft>
                <a:spcPts val="0"/>
              </a:spcAft>
              <a:buClr>
                <a:srgbClr val="FFFFFF"/>
              </a:buClr>
              <a:buSzPts val="1400"/>
              <a:buFont typeface="Arial"/>
              <a:buChar char="○"/>
              <a:defRPr sz="1867" b="0" i="0" u="none" strike="noStrike" cap="none">
                <a:solidFill>
                  <a:srgbClr val="FFFFFF"/>
                </a:solidFill>
                <a:latin typeface="Arial"/>
                <a:ea typeface="Arial"/>
                <a:cs typeface="Arial"/>
                <a:sym typeface="Arial"/>
              </a:defRPr>
            </a:lvl8pPr>
            <a:lvl9pPr marR="0" lvl="8" algn="ctr" rtl="0">
              <a:lnSpc>
                <a:spcPct val="100000"/>
              </a:lnSpc>
              <a:spcBef>
                <a:spcPts val="0"/>
              </a:spcBef>
              <a:spcAft>
                <a:spcPts val="0"/>
              </a:spcAft>
              <a:buClr>
                <a:srgbClr val="FFFFFF"/>
              </a:buClr>
              <a:buSzPts val="1400"/>
              <a:buFont typeface="Arial"/>
              <a:buChar char="■"/>
              <a:defRPr sz="1867" b="0" i="0" u="none" strike="noStrike" cap="none">
                <a:solidFill>
                  <a:srgbClr val="FFFFFF"/>
                </a:solidFill>
                <a:latin typeface="Arial"/>
                <a:ea typeface="Arial"/>
                <a:cs typeface="Arial"/>
                <a:sym typeface="Arial"/>
              </a:defRPr>
            </a:lvl9pPr>
          </a:lstStyle>
          <a:p>
            <a:endParaRPr/>
          </a:p>
        </p:txBody>
      </p:sp>
      <p:sp>
        <p:nvSpPr>
          <p:cNvPr id="101" name="Google Shape;101;p89"/>
          <p:cNvSpPr txBox="1">
            <a:spLocks noGrp="1"/>
          </p:cNvSpPr>
          <p:nvPr>
            <p:ph type="subTitle" idx="1"/>
          </p:nvPr>
        </p:nvSpPr>
        <p:spPr>
          <a:xfrm>
            <a:off x="1094200" y="5062700"/>
            <a:ext cx="2293600" cy="5248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FFFFFF"/>
              </a:buClr>
              <a:buSzPts val="1200"/>
              <a:buFont typeface="Proxima Nova Semibold"/>
              <a:buNone/>
              <a:defRPr sz="1600" b="0" i="0" u="none" strike="noStrike" cap="none">
                <a:solidFill>
                  <a:srgbClr val="FFFFFF"/>
                </a:solidFill>
                <a:latin typeface="Proxima Nova"/>
                <a:ea typeface="Proxima Nova"/>
                <a:cs typeface="Proxima Nova"/>
                <a:sym typeface="Proxima Nova"/>
              </a:defRPr>
            </a:lvl1pPr>
            <a:lvl2pPr marR="0" lvl="1" algn="ctr" rtl="0">
              <a:lnSpc>
                <a:spcPct val="100000"/>
              </a:lnSpc>
              <a:spcBef>
                <a:spcPts val="0"/>
              </a:spcBef>
              <a:spcAft>
                <a:spcPts val="0"/>
              </a:spcAft>
              <a:buClr>
                <a:srgbClr val="000000"/>
              </a:buClr>
              <a:buSzPts val="2000"/>
              <a:buFont typeface="Proxima Nova Semibold"/>
              <a:buNone/>
              <a:defRPr sz="2667" b="0" i="0" u="none" strike="noStrike" cap="none">
                <a:solidFill>
                  <a:srgbClr val="000000"/>
                </a:solidFill>
                <a:latin typeface="Proxima Nova"/>
                <a:ea typeface="Proxima Nova"/>
                <a:cs typeface="Proxima Nova"/>
                <a:sym typeface="Proxima Nova"/>
              </a:defRPr>
            </a:lvl2pPr>
            <a:lvl3pPr marR="0" lvl="2" algn="ctr" rtl="0">
              <a:lnSpc>
                <a:spcPct val="100000"/>
              </a:lnSpc>
              <a:spcBef>
                <a:spcPts val="0"/>
              </a:spcBef>
              <a:spcAft>
                <a:spcPts val="0"/>
              </a:spcAft>
              <a:buClr>
                <a:srgbClr val="000000"/>
              </a:buClr>
              <a:buSzPts val="2000"/>
              <a:buFont typeface="Proxima Nova Semibold"/>
              <a:buNone/>
              <a:defRPr sz="2667" b="0" i="0" u="none" strike="noStrike" cap="none">
                <a:solidFill>
                  <a:srgbClr val="000000"/>
                </a:solidFill>
                <a:latin typeface="Proxima Nova"/>
                <a:ea typeface="Proxima Nova"/>
                <a:cs typeface="Proxima Nova"/>
                <a:sym typeface="Proxima Nova"/>
              </a:defRPr>
            </a:lvl3pPr>
            <a:lvl4pPr marR="0" lvl="3" algn="ctr" rtl="0">
              <a:lnSpc>
                <a:spcPct val="100000"/>
              </a:lnSpc>
              <a:spcBef>
                <a:spcPts val="0"/>
              </a:spcBef>
              <a:spcAft>
                <a:spcPts val="0"/>
              </a:spcAft>
              <a:buClr>
                <a:srgbClr val="000000"/>
              </a:buClr>
              <a:buSzPts val="2000"/>
              <a:buFont typeface="Proxima Nova Semibold"/>
              <a:buNone/>
              <a:defRPr sz="2667" b="0" i="0" u="none" strike="noStrike" cap="none">
                <a:solidFill>
                  <a:srgbClr val="000000"/>
                </a:solidFill>
                <a:latin typeface="Proxima Nova"/>
                <a:ea typeface="Proxima Nova"/>
                <a:cs typeface="Proxima Nova"/>
                <a:sym typeface="Proxima Nova"/>
              </a:defRPr>
            </a:lvl4pPr>
            <a:lvl5pPr marR="0" lvl="4" algn="ctr" rtl="0">
              <a:lnSpc>
                <a:spcPct val="100000"/>
              </a:lnSpc>
              <a:spcBef>
                <a:spcPts val="0"/>
              </a:spcBef>
              <a:spcAft>
                <a:spcPts val="0"/>
              </a:spcAft>
              <a:buClr>
                <a:srgbClr val="000000"/>
              </a:buClr>
              <a:buSzPts val="2000"/>
              <a:buFont typeface="Proxima Nova Semibold"/>
              <a:buNone/>
              <a:defRPr sz="2667" b="0" i="0" u="none" strike="noStrike" cap="none">
                <a:solidFill>
                  <a:srgbClr val="000000"/>
                </a:solidFill>
                <a:latin typeface="Proxima Nova"/>
                <a:ea typeface="Proxima Nova"/>
                <a:cs typeface="Proxima Nova"/>
                <a:sym typeface="Proxima Nova"/>
              </a:defRPr>
            </a:lvl5pPr>
            <a:lvl6pPr marR="0" lvl="5" algn="ctr" rtl="0">
              <a:lnSpc>
                <a:spcPct val="100000"/>
              </a:lnSpc>
              <a:spcBef>
                <a:spcPts val="0"/>
              </a:spcBef>
              <a:spcAft>
                <a:spcPts val="0"/>
              </a:spcAft>
              <a:buClr>
                <a:srgbClr val="000000"/>
              </a:buClr>
              <a:buSzPts val="2000"/>
              <a:buFont typeface="Proxima Nova Semibold"/>
              <a:buNone/>
              <a:defRPr sz="2667" b="0" i="0" u="none" strike="noStrike" cap="none">
                <a:solidFill>
                  <a:srgbClr val="000000"/>
                </a:solidFill>
                <a:latin typeface="Proxima Nova"/>
                <a:ea typeface="Proxima Nova"/>
                <a:cs typeface="Proxima Nova"/>
                <a:sym typeface="Proxima Nova"/>
              </a:defRPr>
            </a:lvl6pPr>
            <a:lvl7pPr marR="0" lvl="6" algn="ctr" rtl="0">
              <a:lnSpc>
                <a:spcPct val="100000"/>
              </a:lnSpc>
              <a:spcBef>
                <a:spcPts val="0"/>
              </a:spcBef>
              <a:spcAft>
                <a:spcPts val="0"/>
              </a:spcAft>
              <a:buClr>
                <a:srgbClr val="000000"/>
              </a:buClr>
              <a:buSzPts val="2000"/>
              <a:buFont typeface="Proxima Nova Semibold"/>
              <a:buNone/>
              <a:defRPr sz="2667" b="0" i="0" u="none" strike="noStrike" cap="none">
                <a:solidFill>
                  <a:srgbClr val="000000"/>
                </a:solidFill>
                <a:latin typeface="Proxima Nova"/>
                <a:ea typeface="Proxima Nova"/>
                <a:cs typeface="Proxima Nova"/>
                <a:sym typeface="Proxima Nova"/>
              </a:defRPr>
            </a:lvl7pPr>
            <a:lvl8pPr marR="0" lvl="7" algn="ctr" rtl="0">
              <a:lnSpc>
                <a:spcPct val="100000"/>
              </a:lnSpc>
              <a:spcBef>
                <a:spcPts val="0"/>
              </a:spcBef>
              <a:spcAft>
                <a:spcPts val="0"/>
              </a:spcAft>
              <a:buClr>
                <a:srgbClr val="000000"/>
              </a:buClr>
              <a:buSzPts val="2000"/>
              <a:buFont typeface="Proxima Nova Semibold"/>
              <a:buNone/>
              <a:defRPr sz="2667" b="0" i="0" u="none" strike="noStrike" cap="none">
                <a:solidFill>
                  <a:srgbClr val="000000"/>
                </a:solidFill>
                <a:latin typeface="Proxima Nova"/>
                <a:ea typeface="Proxima Nova"/>
                <a:cs typeface="Proxima Nova"/>
                <a:sym typeface="Proxima Nova"/>
              </a:defRPr>
            </a:lvl8pPr>
            <a:lvl9pPr marR="0" lvl="8" algn="ctr" rtl="0">
              <a:lnSpc>
                <a:spcPct val="100000"/>
              </a:lnSpc>
              <a:spcBef>
                <a:spcPts val="0"/>
              </a:spcBef>
              <a:spcAft>
                <a:spcPts val="0"/>
              </a:spcAft>
              <a:buClr>
                <a:srgbClr val="000000"/>
              </a:buClr>
              <a:buSzPts val="2000"/>
              <a:buFont typeface="Proxima Nova Semibold"/>
              <a:buNone/>
              <a:defRPr sz="2667" b="0" i="0" u="none" strike="noStrike" cap="none">
                <a:solidFill>
                  <a:srgbClr val="000000"/>
                </a:solidFill>
                <a:latin typeface="Proxima Nova"/>
                <a:ea typeface="Proxima Nova"/>
                <a:cs typeface="Proxima Nova"/>
                <a:sym typeface="Proxima Nova"/>
              </a:defRPr>
            </a:lvl9pPr>
          </a:lstStyle>
          <a:p>
            <a:endParaRPr/>
          </a:p>
        </p:txBody>
      </p:sp>
      <p:sp>
        <p:nvSpPr>
          <p:cNvPr id="102" name="Google Shape;102;p89"/>
          <p:cNvSpPr txBox="1"/>
          <p:nvPr/>
        </p:nvSpPr>
        <p:spPr>
          <a:xfrm>
            <a:off x="4650933" y="4289100"/>
            <a:ext cx="2825600" cy="598800"/>
          </a:xfrm>
          <a:prstGeom prst="rect">
            <a:avLst/>
          </a:prstGeom>
          <a:no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FFFFFF"/>
              </a:buClr>
              <a:buSzPts val="1800"/>
              <a:buFont typeface="Arial"/>
              <a:buNone/>
            </a:pPr>
            <a:r>
              <a:rPr lang="en-US" sz="2400" b="1" i="0" u="none" strike="noStrike" cap="none">
                <a:solidFill>
                  <a:srgbClr val="FFFFFF"/>
                </a:solidFill>
                <a:latin typeface="Proxima Nova"/>
                <a:ea typeface="Proxima Nova"/>
                <a:cs typeface="Proxima Nova"/>
                <a:sym typeface="Proxima Nova"/>
              </a:rPr>
              <a:t>Click to edit theme title style</a:t>
            </a:r>
            <a:endParaRPr sz="2533">
              <a:solidFill>
                <a:schemeClr val="dk1"/>
              </a:solidFill>
              <a:latin typeface="Arial"/>
              <a:ea typeface="Arial"/>
              <a:cs typeface="Arial"/>
              <a:sym typeface="Arial"/>
            </a:endParaRPr>
          </a:p>
        </p:txBody>
      </p:sp>
      <p:sp>
        <p:nvSpPr>
          <p:cNvPr id="103" name="Google Shape;103;p89"/>
          <p:cNvSpPr txBox="1"/>
          <p:nvPr/>
        </p:nvSpPr>
        <p:spPr>
          <a:xfrm>
            <a:off x="4916900" y="5062700"/>
            <a:ext cx="2293600" cy="524800"/>
          </a:xfrm>
          <a:prstGeom prst="rect">
            <a:avLst/>
          </a:prstGeom>
          <a:no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FFFFFF"/>
              </a:buClr>
              <a:buSzPts val="1200"/>
              <a:buFont typeface="Proxima Nova Semibold"/>
              <a:buNone/>
            </a:pPr>
            <a:r>
              <a:rPr lang="en-US" sz="1600" b="0" i="0" u="none" strike="noStrike" cap="none">
                <a:solidFill>
                  <a:srgbClr val="FFFFFF"/>
                </a:solidFill>
                <a:latin typeface="Proxima Nova"/>
                <a:ea typeface="Proxima Nova"/>
                <a:cs typeface="Proxima Nova"/>
                <a:sym typeface="Proxima Nova"/>
              </a:rPr>
              <a:t>Click to edit theme subtitle style</a:t>
            </a:r>
            <a:endParaRPr sz="2533">
              <a:solidFill>
                <a:schemeClr val="dk1"/>
              </a:solidFill>
              <a:latin typeface="Arial"/>
              <a:ea typeface="Arial"/>
              <a:cs typeface="Arial"/>
              <a:sym typeface="Arial"/>
            </a:endParaRPr>
          </a:p>
        </p:txBody>
      </p:sp>
      <p:sp>
        <p:nvSpPr>
          <p:cNvPr id="104" name="Google Shape;104;p89"/>
          <p:cNvSpPr txBox="1"/>
          <p:nvPr/>
        </p:nvSpPr>
        <p:spPr>
          <a:xfrm>
            <a:off x="8524433" y="4289100"/>
            <a:ext cx="2825600" cy="598800"/>
          </a:xfrm>
          <a:prstGeom prst="rect">
            <a:avLst/>
          </a:prstGeom>
          <a:no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FFFFFF"/>
              </a:buClr>
              <a:buSzPts val="1800"/>
              <a:buFont typeface="Arial"/>
              <a:buNone/>
            </a:pPr>
            <a:r>
              <a:rPr lang="en-US" sz="2400" b="1" i="0" u="none" strike="noStrike" cap="none">
                <a:solidFill>
                  <a:srgbClr val="FFFFFF"/>
                </a:solidFill>
                <a:latin typeface="Proxima Nova"/>
                <a:ea typeface="Proxima Nova"/>
                <a:cs typeface="Proxima Nova"/>
                <a:sym typeface="Proxima Nova"/>
              </a:rPr>
              <a:t>Click to edit theme title style</a:t>
            </a:r>
            <a:endParaRPr sz="2533">
              <a:solidFill>
                <a:schemeClr val="dk1"/>
              </a:solidFill>
              <a:latin typeface="Arial"/>
              <a:ea typeface="Arial"/>
              <a:cs typeface="Arial"/>
              <a:sym typeface="Arial"/>
            </a:endParaRPr>
          </a:p>
        </p:txBody>
      </p:sp>
      <p:sp>
        <p:nvSpPr>
          <p:cNvPr id="105" name="Google Shape;105;p89"/>
          <p:cNvSpPr txBox="1"/>
          <p:nvPr/>
        </p:nvSpPr>
        <p:spPr>
          <a:xfrm>
            <a:off x="8790400" y="5062700"/>
            <a:ext cx="2293600" cy="524800"/>
          </a:xfrm>
          <a:prstGeom prst="rect">
            <a:avLst/>
          </a:prstGeom>
          <a:no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FFFFFF"/>
              </a:buClr>
              <a:buSzPts val="1200"/>
              <a:buFont typeface="Proxima Nova Semibold"/>
              <a:buNone/>
            </a:pPr>
            <a:r>
              <a:rPr lang="en-US" sz="1600" b="0" i="0" u="none" strike="noStrike" cap="none">
                <a:solidFill>
                  <a:srgbClr val="FFFFFF"/>
                </a:solidFill>
                <a:latin typeface="Proxima Nova"/>
                <a:ea typeface="Proxima Nova"/>
                <a:cs typeface="Proxima Nova"/>
                <a:sym typeface="Proxima Nova"/>
              </a:rPr>
              <a:t>Click to edit theme subtitle style</a:t>
            </a:r>
            <a:endParaRPr sz="2533">
              <a:solidFill>
                <a:schemeClr val="dk1"/>
              </a:solidFill>
              <a:latin typeface="Arial"/>
              <a:ea typeface="Arial"/>
              <a:cs typeface="Arial"/>
              <a:sym typeface="Arial"/>
            </a:endParaRPr>
          </a:p>
        </p:txBody>
      </p:sp>
      <p:sp>
        <p:nvSpPr>
          <p:cNvPr id="106" name="Google Shape;106;p89"/>
          <p:cNvSpPr/>
          <p:nvPr/>
        </p:nvSpPr>
        <p:spPr>
          <a:xfrm>
            <a:off x="8525967" y="1084100"/>
            <a:ext cx="2825600" cy="2741600"/>
          </a:xfrm>
          <a:prstGeom prst="ellipse">
            <a:avLst/>
          </a:pr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07" name="Google Shape;107;p89"/>
          <p:cNvSpPr>
            <a:spLocks noGrp="1"/>
          </p:cNvSpPr>
          <p:nvPr>
            <p:ph type="pic" idx="2"/>
          </p:nvPr>
        </p:nvSpPr>
        <p:spPr>
          <a:xfrm>
            <a:off x="8625267" y="1180700"/>
            <a:ext cx="2626800" cy="2548400"/>
          </a:xfrm>
          <a:prstGeom prst="ellipse">
            <a:avLst/>
          </a:prstGeom>
          <a:noFill/>
          <a:ln>
            <a:noFill/>
          </a:ln>
        </p:spPr>
      </p:sp>
      <p:sp>
        <p:nvSpPr>
          <p:cNvPr id="108" name="Google Shape;108;p89"/>
          <p:cNvSpPr/>
          <p:nvPr/>
        </p:nvSpPr>
        <p:spPr>
          <a:xfrm>
            <a:off x="4639767" y="1084100"/>
            <a:ext cx="2825600" cy="2741600"/>
          </a:xfrm>
          <a:prstGeom prst="ellipse">
            <a:avLst/>
          </a:pr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09" name="Google Shape;109;p89"/>
          <p:cNvSpPr>
            <a:spLocks noGrp="1"/>
          </p:cNvSpPr>
          <p:nvPr>
            <p:ph type="pic" idx="3"/>
          </p:nvPr>
        </p:nvSpPr>
        <p:spPr>
          <a:xfrm>
            <a:off x="4739067" y="1180700"/>
            <a:ext cx="2626800" cy="2548400"/>
          </a:xfrm>
          <a:prstGeom prst="ellipse">
            <a:avLst/>
          </a:prstGeom>
          <a:noFill/>
          <a:ln>
            <a:noFill/>
          </a:ln>
        </p:spPr>
      </p:sp>
      <p:sp>
        <p:nvSpPr>
          <p:cNvPr id="110" name="Google Shape;110;p89"/>
          <p:cNvSpPr/>
          <p:nvPr/>
        </p:nvSpPr>
        <p:spPr>
          <a:xfrm>
            <a:off x="829767" y="1084100"/>
            <a:ext cx="2825600" cy="2741600"/>
          </a:xfrm>
          <a:prstGeom prst="ellipse">
            <a:avLst/>
          </a:pr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11" name="Google Shape;111;p89"/>
          <p:cNvSpPr>
            <a:spLocks noGrp="1"/>
          </p:cNvSpPr>
          <p:nvPr>
            <p:ph type="pic" idx="4"/>
          </p:nvPr>
        </p:nvSpPr>
        <p:spPr>
          <a:xfrm>
            <a:off x="929067" y="1180700"/>
            <a:ext cx="2626800" cy="2548400"/>
          </a:xfrm>
          <a:prstGeom prst="ellipse">
            <a:avLst/>
          </a:prstGeom>
          <a:noFill/>
          <a:ln>
            <a:noFill/>
          </a:ln>
        </p:spPr>
      </p:sp>
      <p:sp>
        <p:nvSpPr>
          <p:cNvPr id="112" name="Google Shape;112;p89"/>
          <p:cNvSpPr txBox="1"/>
          <p:nvPr/>
        </p:nvSpPr>
        <p:spPr>
          <a:xfrm>
            <a:off x="11322011" y="6217623"/>
            <a:ext cx="731600" cy="524800"/>
          </a:xfrm>
          <a:prstGeom prst="rect">
            <a:avLst/>
          </a:prstGeom>
          <a:noFill/>
          <a:ln>
            <a:noFill/>
          </a:ln>
        </p:spPr>
        <p:txBody>
          <a:bodyPr spcFirstLastPara="1" wrap="square" lIns="121900" tIns="121900" rIns="121900" bIns="121900" anchor="ctr" anchorCtr="0">
            <a:norm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US" sz="1333" b="0" i="0" u="none" strike="noStrike" cap="none">
                <a:solidFill>
                  <a:srgbClr val="FFFFFF"/>
                </a:solidFill>
                <a:latin typeface="Proxima Nova"/>
                <a:ea typeface="Proxima Nova"/>
                <a:cs typeface="Proxima Nova"/>
                <a:sym typeface="Proxima Nova"/>
              </a:rPr>
              <a:t>‹#›</a:t>
            </a:fld>
            <a:endParaRPr sz="1333" b="0" i="0" u="none" strike="noStrike" cap="none">
              <a:solidFill>
                <a:srgbClr val="FFFFFF"/>
              </a:solidFill>
              <a:latin typeface="Proxima Nova"/>
              <a:ea typeface="Proxima Nova"/>
              <a:cs typeface="Proxima Nova"/>
              <a:sym typeface="Proxima Nova"/>
            </a:endParaRPr>
          </a:p>
        </p:txBody>
      </p:sp>
      <p:pic>
        <p:nvPicPr>
          <p:cNvPr id="113" name="Google Shape;113;p89" descr="A picture containing text, clipart&#10;&#10;Description automatically generated"/>
          <p:cNvPicPr preferRelativeResize="0"/>
          <p:nvPr/>
        </p:nvPicPr>
        <p:blipFill rotWithShape="1">
          <a:blip r:embed="rId2">
            <a:alphaModFix/>
          </a:blip>
          <a:srcRect/>
          <a:stretch/>
        </p:blipFill>
        <p:spPr>
          <a:xfrm>
            <a:off x="5306051" y="6358557"/>
            <a:ext cx="1579900" cy="236867"/>
          </a:xfrm>
          <a:prstGeom prst="rect">
            <a:avLst/>
          </a:prstGeom>
          <a:noFill/>
          <a:ln>
            <a:noFill/>
          </a:ln>
        </p:spPr>
      </p:pic>
    </p:spTree>
    <p:extLst>
      <p:ext uri="{BB962C8B-B14F-4D97-AF65-F5344CB8AC3E}">
        <p14:creationId xmlns:p14="http://schemas.microsoft.com/office/powerpoint/2010/main" val="6396830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Content W/image 8">
  <p:cSld name="Content W/image 8">
    <p:spTree>
      <p:nvGrpSpPr>
        <p:cNvPr id="1" name="Shape 114"/>
        <p:cNvGrpSpPr/>
        <p:nvPr/>
      </p:nvGrpSpPr>
      <p:grpSpPr>
        <a:xfrm>
          <a:off x="0" y="0"/>
          <a:ext cx="0" cy="0"/>
          <a:chOff x="0" y="0"/>
          <a:chExt cx="0" cy="0"/>
        </a:xfrm>
      </p:grpSpPr>
      <p:pic>
        <p:nvPicPr>
          <p:cNvPr id="115" name="Google Shape;115;p90"/>
          <p:cNvPicPr preferRelativeResize="0"/>
          <p:nvPr/>
        </p:nvPicPr>
        <p:blipFill rotWithShape="1">
          <a:blip r:embed="rId2">
            <a:alphaModFix/>
          </a:blip>
          <a:srcRect l="9964" t="48836" r="48303" b="-4641"/>
          <a:stretch/>
        </p:blipFill>
        <p:spPr>
          <a:xfrm>
            <a:off x="8163000" y="0"/>
            <a:ext cx="4029003" cy="4406232"/>
          </a:xfrm>
          <a:prstGeom prst="rect">
            <a:avLst/>
          </a:prstGeom>
          <a:noFill/>
          <a:ln>
            <a:noFill/>
          </a:ln>
        </p:spPr>
      </p:pic>
      <p:sp>
        <p:nvSpPr>
          <p:cNvPr id="116" name="Google Shape;116;p90"/>
          <p:cNvSpPr txBox="1">
            <a:spLocks noGrp="1"/>
          </p:cNvSpPr>
          <p:nvPr>
            <p:ph type="subTitle" idx="1"/>
          </p:nvPr>
        </p:nvSpPr>
        <p:spPr>
          <a:xfrm>
            <a:off x="520233" y="350733"/>
            <a:ext cx="8649200" cy="7032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FFFFFF"/>
              </a:buClr>
              <a:buSzPts val="2800"/>
              <a:buFont typeface="Proxima Nova"/>
              <a:buNone/>
              <a:defRPr sz="3733" b="1" i="0" u="none" strike="noStrike" cap="none">
                <a:solidFill>
                  <a:srgbClr val="FFFFFF"/>
                </a:solidFill>
                <a:latin typeface="Proxima Nova"/>
                <a:ea typeface="Proxima Nova"/>
                <a:cs typeface="Proxima Nova"/>
                <a:sym typeface="Proxima Nova"/>
              </a:defRPr>
            </a:lvl1pPr>
            <a:lvl2pPr marR="0" lvl="1" algn="l" rtl="0">
              <a:lnSpc>
                <a:spcPct val="115000"/>
              </a:lnSpc>
              <a:spcBef>
                <a:spcPts val="0"/>
              </a:spcBef>
              <a:spcAft>
                <a:spcPts val="0"/>
              </a:spcAft>
              <a:buClr>
                <a:srgbClr val="000000"/>
              </a:buClr>
              <a:buSzPts val="2800"/>
              <a:buFont typeface="Proxima Nova"/>
              <a:buNone/>
              <a:defRPr sz="3733" b="1" i="0" u="none" strike="noStrike" cap="none">
                <a:solidFill>
                  <a:srgbClr val="000000"/>
                </a:solidFill>
                <a:latin typeface="Proxima Nova"/>
                <a:ea typeface="Proxima Nova"/>
                <a:cs typeface="Proxima Nova"/>
                <a:sym typeface="Proxima Nova"/>
              </a:defRPr>
            </a:lvl2pPr>
            <a:lvl3pPr marR="0" lvl="2" algn="l" rtl="0">
              <a:lnSpc>
                <a:spcPct val="115000"/>
              </a:lnSpc>
              <a:spcBef>
                <a:spcPts val="0"/>
              </a:spcBef>
              <a:spcAft>
                <a:spcPts val="0"/>
              </a:spcAft>
              <a:buClr>
                <a:srgbClr val="000000"/>
              </a:buClr>
              <a:buSzPts val="2800"/>
              <a:buFont typeface="Proxima Nova"/>
              <a:buNone/>
              <a:defRPr sz="3733" b="1" i="0" u="none" strike="noStrike" cap="none">
                <a:solidFill>
                  <a:srgbClr val="000000"/>
                </a:solidFill>
                <a:latin typeface="Proxima Nova"/>
                <a:ea typeface="Proxima Nova"/>
                <a:cs typeface="Proxima Nova"/>
                <a:sym typeface="Proxima Nova"/>
              </a:defRPr>
            </a:lvl3pPr>
            <a:lvl4pPr marR="0" lvl="3" algn="l" rtl="0">
              <a:lnSpc>
                <a:spcPct val="115000"/>
              </a:lnSpc>
              <a:spcBef>
                <a:spcPts val="0"/>
              </a:spcBef>
              <a:spcAft>
                <a:spcPts val="0"/>
              </a:spcAft>
              <a:buClr>
                <a:srgbClr val="000000"/>
              </a:buClr>
              <a:buSzPts val="2800"/>
              <a:buFont typeface="Proxima Nova"/>
              <a:buNone/>
              <a:defRPr sz="3733" b="1" i="0" u="none" strike="noStrike" cap="none">
                <a:solidFill>
                  <a:srgbClr val="000000"/>
                </a:solidFill>
                <a:latin typeface="Proxima Nova"/>
                <a:ea typeface="Proxima Nova"/>
                <a:cs typeface="Proxima Nova"/>
                <a:sym typeface="Proxima Nova"/>
              </a:defRPr>
            </a:lvl4pPr>
            <a:lvl5pPr marR="0" lvl="4" algn="l" rtl="0">
              <a:lnSpc>
                <a:spcPct val="115000"/>
              </a:lnSpc>
              <a:spcBef>
                <a:spcPts val="0"/>
              </a:spcBef>
              <a:spcAft>
                <a:spcPts val="0"/>
              </a:spcAft>
              <a:buClr>
                <a:srgbClr val="000000"/>
              </a:buClr>
              <a:buSzPts val="2800"/>
              <a:buFont typeface="Proxima Nova"/>
              <a:buNone/>
              <a:defRPr sz="3733" b="1" i="0" u="none" strike="noStrike" cap="none">
                <a:solidFill>
                  <a:srgbClr val="000000"/>
                </a:solidFill>
                <a:latin typeface="Proxima Nova"/>
                <a:ea typeface="Proxima Nova"/>
                <a:cs typeface="Proxima Nova"/>
                <a:sym typeface="Proxima Nova"/>
              </a:defRPr>
            </a:lvl5pPr>
            <a:lvl6pPr marR="0" lvl="5" algn="l" rtl="0">
              <a:lnSpc>
                <a:spcPct val="115000"/>
              </a:lnSpc>
              <a:spcBef>
                <a:spcPts val="0"/>
              </a:spcBef>
              <a:spcAft>
                <a:spcPts val="0"/>
              </a:spcAft>
              <a:buClr>
                <a:srgbClr val="000000"/>
              </a:buClr>
              <a:buSzPts val="2800"/>
              <a:buFont typeface="Proxima Nova"/>
              <a:buNone/>
              <a:defRPr sz="3733" b="1" i="0" u="none" strike="noStrike" cap="none">
                <a:solidFill>
                  <a:srgbClr val="000000"/>
                </a:solidFill>
                <a:latin typeface="Proxima Nova"/>
                <a:ea typeface="Proxima Nova"/>
                <a:cs typeface="Proxima Nova"/>
                <a:sym typeface="Proxima Nova"/>
              </a:defRPr>
            </a:lvl6pPr>
            <a:lvl7pPr marR="0" lvl="6" algn="l" rtl="0">
              <a:lnSpc>
                <a:spcPct val="115000"/>
              </a:lnSpc>
              <a:spcBef>
                <a:spcPts val="0"/>
              </a:spcBef>
              <a:spcAft>
                <a:spcPts val="0"/>
              </a:spcAft>
              <a:buClr>
                <a:srgbClr val="000000"/>
              </a:buClr>
              <a:buSzPts val="2800"/>
              <a:buFont typeface="Proxima Nova"/>
              <a:buNone/>
              <a:defRPr sz="3733" b="1" i="0" u="none" strike="noStrike" cap="none">
                <a:solidFill>
                  <a:srgbClr val="000000"/>
                </a:solidFill>
                <a:latin typeface="Proxima Nova"/>
                <a:ea typeface="Proxima Nova"/>
                <a:cs typeface="Proxima Nova"/>
                <a:sym typeface="Proxima Nova"/>
              </a:defRPr>
            </a:lvl7pPr>
            <a:lvl8pPr marR="0" lvl="7" algn="l" rtl="0">
              <a:lnSpc>
                <a:spcPct val="115000"/>
              </a:lnSpc>
              <a:spcBef>
                <a:spcPts val="0"/>
              </a:spcBef>
              <a:spcAft>
                <a:spcPts val="0"/>
              </a:spcAft>
              <a:buClr>
                <a:srgbClr val="000000"/>
              </a:buClr>
              <a:buSzPts val="2800"/>
              <a:buFont typeface="Proxima Nova"/>
              <a:buNone/>
              <a:defRPr sz="3733" b="1" i="0" u="none" strike="noStrike" cap="none">
                <a:solidFill>
                  <a:srgbClr val="000000"/>
                </a:solidFill>
                <a:latin typeface="Proxima Nova"/>
                <a:ea typeface="Proxima Nova"/>
                <a:cs typeface="Proxima Nova"/>
                <a:sym typeface="Proxima Nova"/>
              </a:defRPr>
            </a:lvl8pPr>
            <a:lvl9pPr marR="0" lvl="8" algn="l" rtl="0">
              <a:lnSpc>
                <a:spcPct val="115000"/>
              </a:lnSpc>
              <a:spcBef>
                <a:spcPts val="0"/>
              </a:spcBef>
              <a:spcAft>
                <a:spcPts val="0"/>
              </a:spcAft>
              <a:buClr>
                <a:srgbClr val="000000"/>
              </a:buClr>
              <a:buSzPts val="2800"/>
              <a:buFont typeface="Proxima Nova"/>
              <a:buNone/>
              <a:defRPr sz="3733" b="1" i="0" u="none" strike="noStrike" cap="none">
                <a:solidFill>
                  <a:srgbClr val="000000"/>
                </a:solidFill>
                <a:latin typeface="Proxima Nova"/>
                <a:ea typeface="Proxima Nova"/>
                <a:cs typeface="Proxima Nova"/>
                <a:sym typeface="Proxima Nova"/>
              </a:defRPr>
            </a:lvl9pPr>
          </a:lstStyle>
          <a:p>
            <a:endParaRPr/>
          </a:p>
        </p:txBody>
      </p:sp>
      <p:sp>
        <p:nvSpPr>
          <p:cNvPr id="117" name="Google Shape;117;p90"/>
          <p:cNvSpPr>
            <a:spLocks noGrp="1"/>
          </p:cNvSpPr>
          <p:nvPr>
            <p:ph type="pic" idx="2"/>
          </p:nvPr>
        </p:nvSpPr>
        <p:spPr>
          <a:xfrm>
            <a:off x="573933" y="1701933"/>
            <a:ext cx="3394800" cy="2546000"/>
          </a:xfrm>
          <a:prstGeom prst="rect">
            <a:avLst/>
          </a:prstGeom>
          <a:solidFill>
            <a:srgbClr val="F2F2F2"/>
          </a:solidFill>
          <a:ln>
            <a:noFill/>
          </a:ln>
        </p:spPr>
      </p:sp>
      <p:sp>
        <p:nvSpPr>
          <p:cNvPr id="118" name="Google Shape;118;p90"/>
          <p:cNvSpPr>
            <a:spLocks noGrp="1"/>
          </p:cNvSpPr>
          <p:nvPr>
            <p:ph type="pic" idx="3"/>
          </p:nvPr>
        </p:nvSpPr>
        <p:spPr>
          <a:xfrm>
            <a:off x="4423467" y="1701933"/>
            <a:ext cx="3394800" cy="2546000"/>
          </a:xfrm>
          <a:prstGeom prst="rect">
            <a:avLst/>
          </a:prstGeom>
          <a:solidFill>
            <a:srgbClr val="F2F2F2"/>
          </a:solidFill>
          <a:ln>
            <a:noFill/>
          </a:ln>
        </p:spPr>
      </p:sp>
      <p:sp>
        <p:nvSpPr>
          <p:cNvPr id="119" name="Google Shape;119;p90"/>
          <p:cNvSpPr>
            <a:spLocks noGrp="1"/>
          </p:cNvSpPr>
          <p:nvPr>
            <p:ph type="pic" idx="4"/>
          </p:nvPr>
        </p:nvSpPr>
        <p:spPr>
          <a:xfrm>
            <a:off x="8277584" y="1701933"/>
            <a:ext cx="3394800" cy="2546000"/>
          </a:xfrm>
          <a:prstGeom prst="rect">
            <a:avLst/>
          </a:prstGeom>
          <a:solidFill>
            <a:srgbClr val="F2F2F2"/>
          </a:solidFill>
          <a:ln>
            <a:noFill/>
          </a:ln>
        </p:spPr>
      </p:sp>
      <p:sp>
        <p:nvSpPr>
          <p:cNvPr id="120" name="Google Shape;120;p90"/>
          <p:cNvSpPr txBox="1"/>
          <p:nvPr/>
        </p:nvSpPr>
        <p:spPr>
          <a:xfrm>
            <a:off x="821533" y="4543200"/>
            <a:ext cx="2899600" cy="1311600"/>
          </a:xfrm>
          <a:prstGeom prst="rect">
            <a:avLst/>
          </a:prstGeom>
          <a:no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FFFFFF"/>
              </a:buClr>
              <a:buSzPts val="1600"/>
              <a:buFont typeface="Proxima Nova"/>
              <a:buNone/>
            </a:pPr>
            <a:r>
              <a:rPr lang="en-US" sz="2133" b="0" i="0" u="none" strike="noStrike" cap="none">
                <a:solidFill>
                  <a:srgbClr val="FFFFFF"/>
                </a:solidFill>
                <a:latin typeface="Proxima Nova"/>
                <a:ea typeface="Proxima Nova"/>
                <a:cs typeface="Proxima Nova"/>
                <a:sym typeface="Proxima Nova"/>
              </a:rPr>
              <a:t>Click to edit theme subtitle style</a:t>
            </a:r>
            <a:endParaRPr sz="2533">
              <a:solidFill>
                <a:schemeClr val="dk1"/>
              </a:solidFill>
              <a:latin typeface="Arial"/>
              <a:ea typeface="Arial"/>
              <a:cs typeface="Arial"/>
              <a:sym typeface="Arial"/>
            </a:endParaRPr>
          </a:p>
        </p:txBody>
      </p:sp>
      <p:sp>
        <p:nvSpPr>
          <p:cNvPr id="121" name="Google Shape;121;p90"/>
          <p:cNvSpPr txBox="1"/>
          <p:nvPr/>
        </p:nvSpPr>
        <p:spPr>
          <a:xfrm>
            <a:off x="4669667" y="4543200"/>
            <a:ext cx="2899600" cy="1311600"/>
          </a:xfrm>
          <a:prstGeom prst="rect">
            <a:avLst/>
          </a:prstGeom>
          <a:no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FFFFFF"/>
              </a:buClr>
              <a:buSzPts val="1600"/>
              <a:buFont typeface="Proxima Nova"/>
              <a:buNone/>
            </a:pPr>
            <a:r>
              <a:rPr lang="en-US" sz="2133" b="0" i="0" u="none" strike="noStrike" cap="none">
                <a:solidFill>
                  <a:srgbClr val="FFFFFF"/>
                </a:solidFill>
                <a:latin typeface="Proxima Nova"/>
                <a:ea typeface="Proxima Nova"/>
                <a:cs typeface="Proxima Nova"/>
                <a:sym typeface="Proxima Nova"/>
              </a:rPr>
              <a:t>Click to edit theme subtitle style</a:t>
            </a:r>
            <a:endParaRPr sz="2533">
              <a:solidFill>
                <a:schemeClr val="dk1"/>
              </a:solidFill>
              <a:latin typeface="Arial"/>
              <a:ea typeface="Arial"/>
              <a:cs typeface="Arial"/>
              <a:sym typeface="Arial"/>
            </a:endParaRPr>
          </a:p>
        </p:txBody>
      </p:sp>
      <p:sp>
        <p:nvSpPr>
          <p:cNvPr id="122" name="Google Shape;122;p90"/>
          <p:cNvSpPr txBox="1"/>
          <p:nvPr/>
        </p:nvSpPr>
        <p:spPr>
          <a:xfrm>
            <a:off x="8530367" y="4543200"/>
            <a:ext cx="2899600" cy="1311600"/>
          </a:xfrm>
          <a:prstGeom prst="rect">
            <a:avLst/>
          </a:prstGeom>
          <a:no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FFFFFF"/>
              </a:buClr>
              <a:buSzPts val="1600"/>
              <a:buFont typeface="Proxima Nova"/>
              <a:buNone/>
            </a:pPr>
            <a:r>
              <a:rPr lang="en-US" sz="2133" b="0" i="0" u="none" strike="noStrike" cap="none">
                <a:solidFill>
                  <a:srgbClr val="FFFFFF"/>
                </a:solidFill>
                <a:latin typeface="Proxima Nova"/>
                <a:ea typeface="Proxima Nova"/>
                <a:cs typeface="Proxima Nova"/>
                <a:sym typeface="Proxima Nova"/>
              </a:rPr>
              <a:t>Click to edit theme subtitle style</a:t>
            </a:r>
            <a:endParaRPr sz="2533">
              <a:solidFill>
                <a:schemeClr val="dk1"/>
              </a:solidFill>
              <a:latin typeface="Arial"/>
              <a:ea typeface="Arial"/>
              <a:cs typeface="Arial"/>
              <a:sym typeface="Arial"/>
            </a:endParaRPr>
          </a:p>
        </p:txBody>
      </p:sp>
      <p:sp>
        <p:nvSpPr>
          <p:cNvPr id="123" name="Google Shape;123;p90"/>
          <p:cNvSpPr txBox="1"/>
          <p:nvPr/>
        </p:nvSpPr>
        <p:spPr>
          <a:xfrm>
            <a:off x="11322011" y="6217623"/>
            <a:ext cx="731600" cy="524800"/>
          </a:xfrm>
          <a:prstGeom prst="rect">
            <a:avLst/>
          </a:prstGeom>
          <a:noFill/>
          <a:ln>
            <a:noFill/>
          </a:ln>
        </p:spPr>
        <p:txBody>
          <a:bodyPr spcFirstLastPara="1" wrap="square" lIns="121900" tIns="121900" rIns="121900" bIns="121900" anchor="ctr" anchorCtr="0">
            <a:norm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US" sz="1333" b="0" i="0" u="none" strike="noStrike" cap="none">
                <a:solidFill>
                  <a:srgbClr val="FFFFFF"/>
                </a:solidFill>
                <a:latin typeface="Proxima Nova"/>
                <a:ea typeface="Proxima Nova"/>
                <a:cs typeface="Proxima Nova"/>
                <a:sym typeface="Proxima Nova"/>
              </a:rPr>
              <a:t>‹#›</a:t>
            </a:fld>
            <a:endParaRPr sz="1333" b="0" i="0" u="none" strike="noStrike" cap="none">
              <a:solidFill>
                <a:srgbClr val="FFFFFF"/>
              </a:solidFill>
              <a:latin typeface="Proxima Nova"/>
              <a:ea typeface="Proxima Nova"/>
              <a:cs typeface="Proxima Nova"/>
              <a:sym typeface="Proxima Nova"/>
            </a:endParaRPr>
          </a:p>
        </p:txBody>
      </p:sp>
      <p:pic>
        <p:nvPicPr>
          <p:cNvPr id="124" name="Google Shape;124;p90" descr="A picture containing text, clipart&#10;&#10;Description automatically generated"/>
          <p:cNvPicPr preferRelativeResize="0"/>
          <p:nvPr/>
        </p:nvPicPr>
        <p:blipFill rotWithShape="1">
          <a:blip r:embed="rId3">
            <a:alphaModFix/>
          </a:blip>
          <a:srcRect/>
          <a:stretch/>
        </p:blipFill>
        <p:spPr>
          <a:xfrm>
            <a:off x="5306051" y="6358557"/>
            <a:ext cx="1579900" cy="236867"/>
          </a:xfrm>
          <a:prstGeom prst="rect">
            <a:avLst/>
          </a:prstGeom>
          <a:noFill/>
          <a:ln>
            <a:noFill/>
          </a:ln>
        </p:spPr>
      </p:pic>
    </p:spTree>
    <p:extLst>
      <p:ext uri="{BB962C8B-B14F-4D97-AF65-F5344CB8AC3E}">
        <p14:creationId xmlns:p14="http://schemas.microsoft.com/office/powerpoint/2010/main" val="1194256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C75DC-2479-A929-1081-18F962D5B11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D43E6BA-CCB3-EB70-03D7-0763DAF9C2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5C4D980-04CD-BED9-2774-081F64498D1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8878CB0-9972-3E66-C803-943843133D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4933A5F-CEE5-6387-2FB6-BF478E4C7EA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54449F-8889-B4F8-DEBE-8C6FD1B4ED90}"/>
              </a:ext>
            </a:extLst>
          </p:cNvPr>
          <p:cNvSpPr>
            <a:spLocks noGrp="1"/>
          </p:cNvSpPr>
          <p:nvPr>
            <p:ph type="dt" sz="half" idx="10"/>
          </p:nvPr>
        </p:nvSpPr>
        <p:spPr/>
        <p:txBody>
          <a:bodyPr/>
          <a:lstStyle/>
          <a:p>
            <a:fld id="{7C8B5CDB-E8CB-48CD-AF8E-3AE99A972423}" type="datetimeFigureOut">
              <a:rPr lang="en-US" smtClean="0"/>
              <a:t>5/21/2025</a:t>
            </a:fld>
            <a:endParaRPr lang="en-US"/>
          </a:p>
        </p:txBody>
      </p:sp>
      <p:sp>
        <p:nvSpPr>
          <p:cNvPr id="8" name="Footer Placeholder 7">
            <a:extLst>
              <a:ext uri="{FF2B5EF4-FFF2-40B4-BE49-F238E27FC236}">
                <a16:creationId xmlns:a16="http://schemas.microsoft.com/office/drawing/2014/main" id="{CEAD9021-593E-2F8E-C6EB-9609BD06078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31A3FAB-C57E-0C3A-C2F1-E28992EE6ACF}"/>
              </a:ext>
            </a:extLst>
          </p:cNvPr>
          <p:cNvSpPr>
            <a:spLocks noGrp="1"/>
          </p:cNvSpPr>
          <p:nvPr>
            <p:ph type="sldNum" sz="quarter" idx="12"/>
          </p:nvPr>
        </p:nvSpPr>
        <p:spPr/>
        <p:txBody>
          <a:bodyPr/>
          <a:lstStyle/>
          <a:p>
            <a:fld id="{944328ED-3CB4-449D-AD64-3F43E2972D97}" type="slidenum">
              <a:rPr lang="en-US" smtClean="0"/>
              <a:t>‹#›</a:t>
            </a:fld>
            <a:endParaRPr lang="en-US"/>
          </a:p>
        </p:txBody>
      </p:sp>
    </p:spTree>
    <p:extLst>
      <p:ext uri="{BB962C8B-B14F-4D97-AF65-F5344CB8AC3E}">
        <p14:creationId xmlns:p14="http://schemas.microsoft.com/office/powerpoint/2010/main" val="2827214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64EE0-79AA-92D2-901F-BB124A39DC0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97978EB-784A-711E-9F14-D3185CA9AE91}"/>
              </a:ext>
            </a:extLst>
          </p:cNvPr>
          <p:cNvSpPr>
            <a:spLocks noGrp="1"/>
          </p:cNvSpPr>
          <p:nvPr>
            <p:ph type="dt" sz="half" idx="10"/>
          </p:nvPr>
        </p:nvSpPr>
        <p:spPr/>
        <p:txBody>
          <a:bodyPr/>
          <a:lstStyle/>
          <a:p>
            <a:fld id="{7C8B5CDB-E8CB-48CD-AF8E-3AE99A972423}" type="datetimeFigureOut">
              <a:rPr lang="en-US" smtClean="0"/>
              <a:t>5/21/2025</a:t>
            </a:fld>
            <a:endParaRPr lang="en-US"/>
          </a:p>
        </p:txBody>
      </p:sp>
      <p:sp>
        <p:nvSpPr>
          <p:cNvPr id="4" name="Footer Placeholder 3">
            <a:extLst>
              <a:ext uri="{FF2B5EF4-FFF2-40B4-BE49-F238E27FC236}">
                <a16:creationId xmlns:a16="http://schemas.microsoft.com/office/drawing/2014/main" id="{ABD513AE-4D84-3B52-9A72-7E820C4DBDB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E007600-146B-083C-FDF0-8272F25B172D}"/>
              </a:ext>
            </a:extLst>
          </p:cNvPr>
          <p:cNvSpPr>
            <a:spLocks noGrp="1"/>
          </p:cNvSpPr>
          <p:nvPr>
            <p:ph type="sldNum" sz="quarter" idx="12"/>
          </p:nvPr>
        </p:nvSpPr>
        <p:spPr/>
        <p:txBody>
          <a:bodyPr/>
          <a:lstStyle/>
          <a:p>
            <a:fld id="{944328ED-3CB4-449D-AD64-3F43E2972D97}" type="slidenum">
              <a:rPr lang="en-US" smtClean="0"/>
              <a:t>‹#›</a:t>
            </a:fld>
            <a:endParaRPr lang="en-US"/>
          </a:p>
        </p:txBody>
      </p:sp>
    </p:spTree>
    <p:extLst>
      <p:ext uri="{BB962C8B-B14F-4D97-AF65-F5344CB8AC3E}">
        <p14:creationId xmlns:p14="http://schemas.microsoft.com/office/powerpoint/2010/main" val="3702750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601114-8DFF-7819-EC1C-71C82036D9FA}"/>
              </a:ext>
            </a:extLst>
          </p:cNvPr>
          <p:cNvSpPr>
            <a:spLocks noGrp="1"/>
          </p:cNvSpPr>
          <p:nvPr>
            <p:ph type="dt" sz="half" idx="10"/>
          </p:nvPr>
        </p:nvSpPr>
        <p:spPr/>
        <p:txBody>
          <a:bodyPr/>
          <a:lstStyle/>
          <a:p>
            <a:fld id="{7C8B5CDB-E8CB-48CD-AF8E-3AE99A972423}" type="datetimeFigureOut">
              <a:rPr lang="en-US" smtClean="0"/>
              <a:t>5/21/2025</a:t>
            </a:fld>
            <a:endParaRPr lang="en-US"/>
          </a:p>
        </p:txBody>
      </p:sp>
      <p:sp>
        <p:nvSpPr>
          <p:cNvPr id="3" name="Footer Placeholder 2">
            <a:extLst>
              <a:ext uri="{FF2B5EF4-FFF2-40B4-BE49-F238E27FC236}">
                <a16:creationId xmlns:a16="http://schemas.microsoft.com/office/drawing/2014/main" id="{8B911DE3-E339-3E9E-6916-B7A0CFEBDD7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11A1DBB-2FD5-73A3-EE60-16D74264941B}"/>
              </a:ext>
            </a:extLst>
          </p:cNvPr>
          <p:cNvSpPr>
            <a:spLocks noGrp="1"/>
          </p:cNvSpPr>
          <p:nvPr>
            <p:ph type="sldNum" sz="quarter" idx="12"/>
          </p:nvPr>
        </p:nvSpPr>
        <p:spPr/>
        <p:txBody>
          <a:bodyPr/>
          <a:lstStyle/>
          <a:p>
            <a:fld id="{944328ED-3CB4-449D-AD64-3F43E2972D97}" type="slidenum">
              <a:rPr lang="en-US" smtClean="0"/>
              <a:t>‹#›</a:t>
            </a:fld>
            <a:endParaRPr lang="en-US"/>
          </a:p>
        </p:txBody>
      </p:sp>
    </p:spTree>
    <p:extLst>
      <p:ext uri="{BB962C8B-B14F-4D97-AF65-F5344CB8AC3E}">
        <p14:creationId xmlns:p14="http://schemas.microsoft.com/office/powerpoint/2010/main" val="3262387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03BEB-DBFA-5734-007F-731D549B5B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EC423FC-153B-139F-7921-40446D7EF3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CF87410-C08A-1C95-58F3-FAE6E3EDC4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90C0BD-A532-E113-DA57-A8796E2D3091}"/>
              </a:ext>
            </a:extLst>
          </p:cNvPr>
          <p:cNvSpPr>
            <a:spLocks noGrp="1"/>
          </p:cNvSpPr>
          <p:nvPr>
            <p:ph type="dt" sz="half" idx="10"/>
          </p:nvPr>
        </p:nvSpPr>
        <p:spPr/>
        <p:txBody>
          <a:bodyPr/>
          <a:lstStyle/>
          <a:p>
            <a:fld id="{7C8B5CDB-E8CB-48CD-AF8E-3AE99A972423}" type="datetimeFigureOut">
              <a:rPr lang="en-US" smtClean="0"/>
              <a:t>5/21/2025</a:t>
            </a:fld>
            <a:endParaRPr lang="en-US"/>
          </a:p>
        </p:txBody>
      </p:sp>
      <p:sp>
        <p:nvSpPr>
          <p:cNvPr id="6" name="Footer Placeholder 5">
            <a:extLst>
              <a:ext uri="{FF2B5EF4-FFF2-40B4-BE49-F238E27FC236}">
                <a16:creationId xmlns:a16="http://schemas.microsoft.com/office/drawing/2014/main" id="{2FB00E0D-E548-9852-056C-F602D53D4E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A1727B-70F9-4EA7-2641-D10AEC660C68}"/>
              </a:ext>
            </a:extLst>
          </p:cNvPr>
          <p:cNvSpPr>
            <a:spLocks noGrp="1"/>
          </p:cNvSpPr>
          <p:nvPr>
            <p:ph type="sldNum" sz="quarter" idx="12"/>
          </p:nvPr>
        </p:nvSpPr>
        <p:spPr/>
        <p:txBody>
          <a:bodyPr/>
          <a:lstStyle/>
          <a:p>
            <a:fld id="{944328ED-3CB4-449D-AD64-3F43E2972D97}" type="slidenum">
              <a:rPr lang="en-US" smtClean="0"/>
              <a:t>‹#›</a:t>
            </a:fld>
            <a:endParaRPr lang="en-US"/>
          </a:p>
        </p:txBody>
      </p:sp>
    </p:spTree>
    <p:extLst>
      <p:ext uri="{BB962C8B-B14F-4D97-AF65-F5344CB8AC3E}">
        <p14:creationId xmlns:p14="http://schemas.microsoft.com/office/powerpoint/2010/main" val="2741673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57BE6-6779-3D26-8711-1A7872644F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BA4DBF3-2635-E863-50E4-09277072E8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CBD1A4D-09D4-9E19-A191-EC3CB0E146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F7D3A1-896D-E18C-C2A8-E5B05E7329AE}"/>
              </a:ext>
            </a:extLst>
          </p:cNvPr>
          <p:cNvSpPr>
            <a:spLocks noGrp="1"/>
          </p:cNvSpPr>
          <p:nvPr>
            <p:ph type="dt" sz="half" idx="10"/>
          </p:nvPr>
        </p:nvSpPr>
        <p:spPr/>
        <p:txBody>
          <a:bodyPr/>
          <a:lstStyle/>
          <a:p>
            <a:fld id="{7C8B5CDB-E8CB-48CD-AF8E-3AE99A972423}" type="datetimeFigureOut">
              <a:rPr lang="en-US" smtClean="0"/>
              <a:t>5/21/2025</a:t>
            </a:fld>
            <a:endParaRPr lang="en-US"/>
          </a:p>
        </p:txBody>
      </p:sp>
      <p:sp>
        <p:nvSpPr>
          <p:cNvPr id="6" name="Footer Placeholder 5">
            <a:extLst>
              <a:ext uri="{FF2B5EF4-FFF2-40B4-BE49-F238E27FC236}">
                <a16:creationId xmlns:a16="http://schemas.microsoft.com/office/drawing/2014/main" id="{EA387BA4-5DCB-DC8D-188C-C6A88B9871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3ADB79-3ED0-9480-C8BA-8DAA16738B92}"/>
              </a:ext>
            </a:extLst>
          </p:cNvPr>
          <p:cNvSpPr>
            <a:spLocks noGrp="1"/>
          </p:cNvSpPr>
          <p:nvPr>
            <p:ph type="sldNum" sz="quarter" idx="12"/>
          </p:nvPr>
        </p:nvSpPr>
        <p:spPr/>
        <p:txBody>
          <a:bodyPr/>
          <a:lstStyle/>
          <a:p>
            <a:fld id="{944328ED-3CB4-449D-AD64-3F43E2972D97}" type="slidenum">
              <a:rPr lang="en-US" smtClean="0"/>
              <a:t>‹#›</a:t>
            </a:fld>
            <a:endParaRPr lang="en-US"/>
          </a:p>
        </p:txBody>
      </p:sp>
    </p:spTree>
    <p:extLst>
      <p:ext uri="{BB962C8B-B14F-4D97-AF65-F5344CB8AC3E}">
        <p14:creationId xmlns:p14="http://schemas.microsoft.com/office/powerpoint/2010/main" val="4221249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image" Target="../media/image2.svg"/><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image" Target="../media/image1.png"/><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6" Type="http://schemas.openxmlformats.org/officeDocument/2006/relationships/theme" Target="../theme/theme3.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653F8C-FD68-DD04-C30C-42ADB3F7FD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37877D0-4E27-74E7-BC6D-510F361CF4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DCA51F-2E69-5706-F256-BC58A573C24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C8B5CDB-E8CB-48CD-AF8E-3AE99A972423}" type="datetimeFigureOut">
              <a:rPr lang="en-US" smtClean="0"/>
              <a:t>5/21/2025</a:t>
            </a:fld>
            <a:endParaRPr lang="en-US"/>
          </a:p>
        </p:txBody>
      </p:sp>
      <p:sp>
        <p:nvSpPr>
          <p:cNvPr id="5" name="Footer Placeholder 4">
            <a:extLst>
              <a:ext uri="{FF2B5EF4-FFF2-40B4-BE49-F238E27FC236}">
                <a16:creationId xmlns:a16="http://schemas.microsoft.com/office/drawing/2014/main" id="{15D9D763-AF85-6383-EBB4-CE1D858F96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7383B0AB-1666-02D7-8005-431ADB1D62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44328ED-3CB4-449D-AD64-3F43E2972D97}" type="slidenum">
              <a:rPr lang="en-US" smtClean="0"/>
              <a:t>‹#›</a:t>
            </a:fld>
            <a:endParaRPr lang="en-US"/>
          </a:p>
        </p:txBody>
      </p:sp>
    </p:spTree>
    <p:extLst>
      <p:ext uri="{BB962C8B-B14F-4D97-AF65-F5344CB8AC3E}">
        <p14:creationId xmlns:p14="http://schemas.microsoft.com/office/powerpoint/2010/main" val="37707055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F36062A-1655-4530-ACBD-3C58ED2B33A6}"/>
              </a:ext>
            </a:extLst>
          </p:cNvPr>
          <p:cNvSpPr>
            <a:spLocks noGrp="1"/>
          </p:cNvSpPr>
          <p:nvPr>
            <p:ph type="dt" sz="half" idx="2"/>
          </p:nvPr>
        </p:nvSpPr>
        <p:spPr bwMode="gray">
          <a:xfrm>
            <a:off x="0" y="7170924"/>
            <a:ext cx="914400" cy="30778"/>
          </a:xfrm>
          <a:prstGeom prst="rect">
            <a:avLst/>
          </a:prstGeom>
        </p:spPr>
        <p:txBody>
          <a:bodyPr vert="horz" lIns="0" tIns="0" rIns="0" bIns="0" rtlCol="0" anchor="ctr">
            <a:spAutoFit/>
          </a:bodyPr>
          <a:lstStyle>
            <a:lvl1pPr algn="l">
              <a:defRPr sz="200">
                <a:solidFill>
                  <a:schemeClr val="tx1"/>
                </a:solidFill>
              </a:defRPr>
            </a:lvl1pPr>
          </a:lstStyle>
          <a:p>
            <a:fld id="{F05F61D3-6EEE-4B43-A90B-FDAB6329CC17}" type="datetime1">
              <a:rPr lang="en-US" smtClean="0"/>
              <a:t>5/21/2025</a:t>
            </a:fld>
            <a:endParaRPr lang="en-US"/>
          </a:p>
        </p:txBody>
      </p:sp>
      <p:sp>
        <p:nvSpPr>
          <p:cNvPr id="6" name="Slide Number Placeholder 5">
            <a:extLst>
              <a:ext uri="{FF2B5EF4-FFF2-40B4-BE49-F238E27FC236}">
                <a16:creationId xmlns:a16="http://schemas.microsoft.com/office/drawing/2014/main" id="{0C930D79-CD36-49F3-BF41-A3B38F3193DB}"/>
              </a:ext>
            </a:extLst>
          </p:cNvPr>
          <p:cNvSpPr>
            <a:spLocks noGrp="1"/>
          </p:cNvSpPr>
          <p:nvPr>
            <p:ph type="sldNum" sz="quarter" idx="4"/>
          </p:nvPr>
        </p:nvSpPr>
        <p:spPr bwMode="gray">
          <a:xfrm>
            <a:off x="0" y="7221433"/>
            <a:ext cx="914400" cy="30778"/>
          </a:xfrm>
          <a:prstGeom prst="rect">
            <a:avLst/>
          </a:prstGeom>
        </p:spPr>
        <p:txBody>
          <a:bodyPr vert="horz" lIns="0" tIns="0" rIns="0" bIns="0" rtlCol="0" anchor="ctr">
            <a:spAutoFit/>
          </a:bodyPr>
          <a:lstStyle>
            <a:lvl1pPr algn="l">
              <a:defRPr sz="200">
                <a:solidFill>
                  <a:schemeClr val="tx1"/>
                </a:solidFill>
              </a:defRPr>
            </a:lvl1pPr>
          </a:lstStyle>
          <a:p>
            <a:fld id="{03805D93-7D4B-4CBC-BABC-3A8AC08CB7F4}" type="slidenum">
              <a:rPr lang="en-US" smtClean="0"/>
              <a:pPr/>
              <a:t>‹#›</a:t>
            </a:fld>
            <a:endParaRPr lang="en-US"/>
          </a:p>
        </p:txBody>
      </p:sp>
      <p:sp>
        <p:nvSpPr>
          <p:cNvPr id="5" name="Footer Placeholder 4">
            <a:extLst>
              <a:ext uri="{FF2B5EF4-FFF2-40B4-BE49-F238E27FC236}">
                <a16:creationId xmlns:a16="http://schemas.microsoft.com/office/drawing/2014/main" id="{C134DC45-7B06-4349-A773-6C8765250867}"/>
              </a:ext>
            </a:extLst>
          </p:cNvPr>
          <p:cNvSpPr>
            <a:spLocks noGrp="1"/>
          </p:cNvSpPr>
          <p:nvPr>
            <p:ph type="ftr" sz="quarter" idx="3"/>
          </p:nvPr>
        </p:nvSpPr>
        <p:spPr bwMode="gray">
          <a:xfrm>
            <a:off x="0" y="7120415"/>
            <a:ext cx="1155766" cy="30778"/>
          </a:xfrm>
          <a:prstGeom prst="rect">
            <a:avLst/>
          </a:prstGeom>
        </p:spPr>
        <p:txBody>
          <a:bodyPr vert="horz" wrap="none" lIns="0" tIns="0" rIns="0" bIns="0" rtlCol="0" anchor="ctr">
            <a:spAutoFit/>
          </a:bodyPr>
          <a:lstStyle>
            <a:lvl1pPr algn="l">
              <a:defRPr sz="200" spc="0" baseline="0">
                <a:solidFill>
                  <a:schemeClr val="tx1"/>
                </a:solidFill>
              </a:defRPr>
            </a:lvl1pPr>
          </a:lstStyle>
          <a:p>
            <a:r>
              <a:rPr lang="en-US"/>
              <a:t>Confidential property of Optum. Do not distribute or reproduce without express permission from Optum.</a:t>
            </a:r>
          </a:p>
        </p:txBody>
      </p:sp>
      <p:sp>
        <p:nvSpPr>
          <p:cNvPr id="14" name="Copyright">
            <a:extLst>
              <a:ext uri="{FF2B5EF4-FFF2-40B4-BE49-F238E27FC236}">
                <a16:creationId xmlns:a16="http://schemas.microsoft.com/office/drawing/2014/main" id="{60BE7E32-782B-4635-9369-4283481B5B95}"/>
              </a:ext>
            </a:extLst>
          </p:cNvPr>
          <p:cNvSpPr txBox="1"/>
          <p:nvPr userDrawn="1"/>
        </p:nvSpPr>
        <p:spPr bwMode="gray">
          <a:xfrm>
            <a:off x="4699002" y="6431633"/>
            <a:ext cx="2793997" cy="107722"/>
          </a:xfrm>
          <a:prstGeom prst="rect">
            <a:avLst/>
          </a:prstGeom>
          <a:noFill/>
        </p:spPr>
        <p:txBody>
          <a:bodyPr wrap="square" lIns="0" tIns="0" rIns="0" bIns="0" rtlCol="0">
            <a:spAutoFit/>
          </a:bodyPr>
          <a:lstStyle/>
          <a:p>
            <a:pPr algn="ctr"/>
            <a:r>
              <a:rPr lang="en-US" sz="700" b="0" spc="0" baseline="0">
                <a:solidFill>
                  <a:schemeClr val="tx1"/>
                </a:solidFill>
              </a:rPr>
              <a:t>© 2022 Optum, Inc. All rights reserved.</a:t>
            </a:r>
          </a:p>
        </p:txBody>
      </p:sp>
      <p:sp>
        <p:nvSpPr>
          <p:cNvPr id="11" name="Page number">
            <a:extLst>
              <a:ext uri="{FF2B5EF4-FFF2-40B4-BE49-F238E27FC236}">
                <a16:creationId xmlns:a16="http://schemas.microsoft.com/office/drawing/2014/main" id="{43B6C28E-DF9A-44F3-A9C1-829C74510E39}"/>
              </a:ext>
            </a:extLst>
          </p:cNvPr>
          <p:cNvSpPr txBox="1"/>
          <p:nvPr userDrawn="1"/>
        </p:nvSpPr>
        <p:spPr bwMode="gray">
          <a:xfrm>
            <a:off x="11576115" y="6394249"/>
            <a:ext cx="157094" cy="153888"/>
          </a:xfrm>
          <a:prstGeom prst="rect">
            <a:avLst/>
          </a:prstGeom>
          <a:noFill/>
        </p:spPr>
        <p:txBody>
          <a:bodyPr wrap="none" lIns="0" tIns="0" rIns="0" bIns="0" rtlCol="0">
            <a:spAutoFit/>
          </a:bodyPr>
          <a:lstStyle/>
          <a:p>
            <a:pPr algn="r"/>
            <a:fld id="{F5A598C3-6D56-4DAD-9460-40026567CEE1}" type="slidenum">
              <a:rPr lang="en-US" sz="1000" b="1" smtClean="0">
                <a:solidFill>
                  <a:schemeClr val="tx1"/>
                </a:solidFill>
              </a:rPr>
              <a:pPr algn="r"/>
              <a:t>‹#›</a:t>
            </a:fld>
            <a:endParaRPr lang="en-US" sz="1000" b="1">
              <a:solidFill>
                <a:schemeClr val="tx1"/>
              </a:solidFill>
            </a:endParaRPr>
          </a:p>
        </p:txBody>
      </p:sp>
      <p:sp>
        <p:nvSpPr>
          <p:cNvPr id="3" name="Text Placeholder 2">
            <a:extLst>
              <a:ext uri="{FF2B5EF4-FFF2-40B4-BE49-F238E27FC236}">
                <a16:creationId xmlns:a16="http://schemas.microsoft.com/office/drawing/2014/main" id="{68E17BD5-C929-47AD-BA00-6B31C4591E22}"/>
              </a:ext>
            </a:extLst>
          </p:cNvPr>
          <p:cNvSpPr>
            <a:spLocks noGrp="1"/>
          </p:cNvSpPr>
          <p:nvPr>
            <p:ph type="body" idx="1"/>
          </p:nvPr>
        </p:nvSpPr>
        <p:spPr bwMode="gray">
          <a:xfrm>
            <a:off x="1524000" y="1468197"/>
            <a:ext cx="9144000" cy="393008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a:extLst>
              <a:ext uri="{FF2B5EF4-FFF2-40B4-BE49-F238E27FC236}">
                <a16:creationId xmlns:a16="http://schemas.microsoft.com/office/drawing/2014/main" id="{116AB501-2D32-4243-9F5D-C56CB3493024}"/>
              </a:ext>
            </a:extLst>
          </p:cNvPr>
          <p:cNvSpPr>
            <a:spLocks noGrp="1"/>
          </p:cNvSpPr>
          <p:nvPr>
            <p:ph type="title"/>
          </p:nvPr>
        </p:nvSpPr>
        <p:spPr bwMode="gray">
          <a:xfrm>
            <a:off x="457199" y="555639"/>
            <a:ext cx="9601200" cy="304699"/>
          </a:xfrm>
          <a:prstGeom prst="rect">
            <a:avLst/>
          </a:prstGeom>
        </p:spPr>
        <p:txBody>
          <a:bodyPr vert="horz" wrap="square" lIns="0" tIns="0" rIns="0" bIns="0" rtlCol="0" anchor="t" anchorCtr="0">
            <a:spAutoFit/>
          </a:bodyPr>
          <a:lstStyle/>
          <a:p>
            <a:r>
              <a:rPr lang="en-US"/>
              <a:t>Click to edit Master title style</a:t>
            </a:r>
          </a:p>
        </p:txBody>
      </p:sp>
      <p:pic>
        <p:nvPicPr>
          <p:cNvPr id="13" name="Optum logo" descr="Optum logo">
            <a:extLst>
              <a:ext uri="{FF2B5EF4-FFF2-40B4-BE49-F238E27FC236}">
                <a16:creationId xmlns:a16="http://schemas.microsoft.com/office/drawing/2014/main" id="{EDF4E185-2777-43CD-A55D-4A19FED186A6}"/>
              </a:ext>
              <a:ext uri="{C183D7F6-B498-43B3-948B-1728B52AA6E4}">
                <adec:decorative xmlns:adec="http://schemas.microsoft.com/office/drawing/2017/decorative" val="0"/>
              </a:ext>
            </a:extLst>
          </p:cNvPr>
          <p:cNvPicPr>
            <a:picLocks noRot="1" noChangeAspect="1" noMove="1" noResize="1"/>
          </p:cNvPicPr>
          <p:nvPr userDrawn="1"/>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bwMode="gray">
          <a:xfrm>
            <a:off x="461961" y="6343650"/>
            <a:ext cx="773055" cy="223837"/>
          </a:xfrm>
          <a:prstGeom prst="rect">
            <a:avLst/>
          </a:prstGeom>
        </p:spPr>
      </p:pic>
    </p:spTree>
    <p:extLst>
      <p:ext uri="{BB962C8B-B14F-4D97-AF65-F5344CB8AC3E}">
        <p14:creationId xmlns:p14="http://schemas.microsoft.com/office/powerpoint/2010/main" val="37506473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Lst>
  <p:hf sldNum="0" hdr="0" ftr="0" dt="0"/>
  <p:txStyles>
    <p:titleStyle>
      <a:lvl1pPr algn="l" defTabSz="914400" rtl="0" eaLnBrk="1" latinLnBrk="0" hangingPunct="1">
        <a:lnSpc>
          <a:spcPct val="90000"/>
        </a:lnSpc>
        <a:spcBef>
          <a:spcPct val="0"/>
        </a:spcBef>
        <a:buNone/>
        <a:defRPr sz="2200" b="1" kern="1200">
          <a:solidFill>
            <a:schemeClr val="accent6"/>
          </a:solidFill>
          <a:latin typeface="+mj-lt"/>
          <a:ea typeface="+mj-ea"/>
          <a:cs typeface="+mj-cs"/>
        </a:defRPr>
      </a:lvl1pPr>
    </p:titleStyle>
    <p:bodyStyle>
      <a:lvl1pPr marL="0" indent="0" algn="l" defTabSz="9144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1pPr>
      <a:lvl2pPr marL="228600" indent="-228600" algn="l" defTabSz="914400" rtl="0" eaLnBrk="1" latinLnBrk="0" hangingPunct="1">
        <a:lnSpc>
          <a:spcPct val="100000"/>
        </a:lnSpc>
        <a:spcBef>
          <a:spcPts val="600"/>
        </a:spcBef>
        <a:buClr>
          <a:schemeClr val="tx1"/>
        </a:buClr>
        <a:buFont typeface="Arial" panose="020B0604020202020204" pitchFamily="34" charset="0"/>
        <a:buChar char="•"/>
        <a:defRPr sz="1800" kern="1200">
          <a:solidFill>
            <a:schemeClr val="tx1"/>
          </a:solidFill>
          <a:latin typeface="+mn-lt"/>
          <a:ea typeface="+mn-ea"/>
          <a:cs typeface="+mn-cs"/>
        </a:defRPr>
      </a:lvl2pPr>
      <a:lvl3pPr marL="231775" indent="0" algn="l" defTabSz="914400" rtl="0" eaLnBrk="1" latinLnBrk="0" hangingPunct="1">
        <a:lnSpc>
          <a:spcPct val="100000"/>
        </a:lnSpc>
        <a:spcBef>
          <a:spcPts val="600"/>
        </a:spcBef>
        <a:buFontTx/>
        <a:buNone/>
        <a:defRPr sz="1800" kern="1200">
          <a:solidFill>
            <a:schemeClr val="tx1"/>
          </a:solidFill>
          <a:latin typeface="+mn-lt"/>
          <a:ea typeface="+mn-ea"/>
          <a:cs typeface="+mn-cs"/>
        </a:defRPr>
      </a:lvl3pPr>
      <a:lvl4pPr marL="457200" indent="-228600" algn="l" defTabSz="914400" rtl="0" eaLnBrk="1" latinLnBrk="0" hangingPunct="1">
        <a:lnSpc>
          <a:spcPct val="10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4pPr>
      <a:lvl5pPr marL="688975"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300" kern="1200">
          <a:solidFill>
            <a:schemeClr val="tx1"/>
          </a:solidFill>
          <a:latin typeface="+mn-lt"/>
          <a:ea typeface="+mn-ea"/>
          <a:cs typeface="+mn-cs"/>
        </a:defRPr>
      </a:lvl1pPr>
      <a:lvl2pPr marL="0" algn="l" defTabSz="914400" rtl="0" eaLnBrk="1" latinLnBrk="0" hangingPunct="1">
        <a:defRPr sz="1300" kern="1200">
          <a:solidFill>
            <a:schemeClr val="tx1"/>
          </a:solidFill>
          <a:latin typeface="+mn-lt"/>
          <a:ea typeface="+mn-ea"/>
          <a:cs typeface="+mn-cs"/>
        </a:defRPr>
      </a:lvl2pPr>
      <a:lvl3pPr marL="0" algn="l" defTabSz="914400" rtl="0" eaLnBrk="1" latinLnBrk="0" hangingPunct="1">
        <a:defRPr sz="1300" kern="1200">
          <a:solidFill>
            <a:schemeClr val="tx1"/>
          </a:solidFill>
          <a:latin typeface="+mn-lt"/>
          <a:ea typeface="+mn-ea"/>
          <a:cs typeface="+mn-cs"/>
        </a:defRPr>
      </a:lvl3pPr>
      <a:lvl4pPr marL="0" algn="l" defTabSz="914400" rtl="0" eaLnBrk="1" latinLnBrk="0" hangingPunct="1">
        <a:defRPr sz="1300" kern="1200">
          <a:solidFill>
            <a:schemeClr val="tx1"/>
          </a:solidFill>
          <a:latin typeface="+mn-lt"/>
          <a:ea typeface="+mn-ea"/>
          <a:cs typeface="+mn-cs"/>
        </a:defRPr>
      </a:lvl4pPr>
      <a:lvl5pPr marL="0" algn="l" defTabSz="914400" rtl="0" eaLnBrk="1" latinLnBrk="0" hangingPunct="1">
        <a:defRPr sz="1300" kern="1200">
          <a:solidFill>
            <a:schemeClr val="tx1"/>
          </a:solidFill>
          <a:latin typeface="+mn-lt"/>
          <a:ea typeface="+mn-ea"/>
          <a:cs typeface="+mn-cs"/>
        </a:defRPr>
      </a:lvl5pPr>
      <a:lvl6pPr marL="0" algn="l" defTabSz="914400" rtl="0" eaLnBrk="1" latinLnBrk="0" hangingPunct="1">
        <a:defRPr sz="1300" kern="1200">
          <a:solidFill>
            <a:schemeClr val="tx1"/>
          </a:solidFill>
          <a:latin typeface="+mn-lt"/>
          <a:ea typeface="+mn-ea"/>
          <a:cs typeface="+mn-cs"/>
        </a:defRPr>
      </a:lvl6pPr>
      <a:lvl7pPr marL="0" algn="l" defTabSz="914400" rtl="0" eaLnBrk="1" latinLnBrk="0" hangingPunct="1">
        <a:defRPr sz="1300" kern="1200">
          <a:solidFill>
            <a:schemeClr val="tx1"/>
          </a:solidFill>
          <a:latin typeface="+mn-lt"/>
          <a:ea typeface="+mn-ea"/>
          <a:cs typeface="+mn-cs"/>
        </a:defRPr>
      </a:lvl7pPr>
      <a:lvl8pPr marL="0" algn="l" defTabSz="914400" rtl="0" eaLnBrk="1" latinLnBrk="0" hangingPunct="1">
        <a:defRPr sz="1300" kern="1200">
          <a:solidFill>
            <a:schemeClr val="tx1"/>
          </a:solidFill>
          <a:latin typeface="+mn-lt"/>
          <a:ea typeface="+mn-ea"/>
          <a:cs typeface="+mn-cs"/>
        </a:defRPr>
      </a:lvl8pPr>
      <a:lvl9pPr marL="0" algn="l" defTabSz="914400" rtl="0" eaLnBrk="1" latinLnBrk="0" hangingPunct="1">
        <a:defRPr sz="13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88">
          <p15:clr>
            <a:srgbClr val="C35EA4"/>
          </p15:clr>
        </p15:guide>
        <p15:guide id="4" pos="7390">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0"/>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422110364"/>
      </p:ext>
    </p:extLst>
  </p:cSld>
  <p:clrMap bg1="lt1" tx1="dk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sv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21.png"/><Relationship Id="rId11" Type="http://schemas.openxmlformats.org/officeDocument/2006/relationships/image" Target="../media/image26.svg"/><Relationship Id="rId5" Type="http://schemas.openxmlformats.org/officeDocument/2006/relationships/image" Target="../media/image20.sv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svg"/></Relationships>
</file>

<file path=ppt/slides/_rels/slide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2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18.png"/><Relationship Id="rId4" Type="http://schemas.openxmlformats.org/officeDocument/2006/relationships/image" Target="../media/image35.png"/></Relationships>
</file>

<file path=ppt/slides/_rels/slide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8.png"/><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348C2-C919-6130-34A5-E1256810F857}"/>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4E46A682-9510-D081-FF93-C6CD1F833B2B}"/>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4F7F64B2-CF80-CE48-6B80-FD4D1B78C93F}"/>
              </a:ext>
            </a:extLst>
          </p:cNvPr>
          <p:cNvPicPr>
            <a:picLocks noChangeAspect="1"/>
          </p:cNvPicPr>
          <p:nvPr/>
        </p:nvPicPr>
        <p:blipFill>
          <a:blip r:embed="rId2"/>
          <a:stretch>
            <a:fillRect/>
          </a:stretch>
        </p:blipFill>
        <p:spPr>
          <a:xfrm>
            <a:off x="-1" y="-1"/>
            <a:ext cx="12192001" cy="6858001"/>
          </a:xfrm>
          <a:prstGeom prst="rect">
            <a:avLst/>
          </a:prstGeom>
        </p:spPr>
      </p:pic>
    </p:spTree>
    <p:extLst>
      <p:ext uri="{BB962C8B-B14F-4D97-AF65-F5344CB8AC3E}">
        <p14:creationId xmlns:p14="http://schemas.microsoft.com/office/powerpoint/2010/main" val="1062198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438D69-1422-583C-C053-D3786E9CA804}"/>
            </a:ext>
          </a:extLst>
        </p:cNvPr>
        <p:cNvGrpSpPr/>
        <p:nvPr/>
      </p:nvGrpSpPr>
      <p:grpSpPr>
        <a:xfrm>
          <a:off x="0" y="0"/>
          <a:ext cx="0" cy="0"/>
          <a:chOff x="0" y="0"/>
          <a:chExt cx="0" cy="0"/>
        </a:xfrm>
      </p:grpSpPr>
      <p:sp>
        <p:nvSpPr>
          <p:cNvPr id="15" name="Freeform: Shape 14">
            <a:extLst>
              <a:ext uri="{FF2B5EF4-FFF2-40B4-BE49-F238E27FC236}">
                <a16:creationId xmlns:a16="http://schemas.microsoft.com/office/drawing/2014/main" id="{66DF71B7-242F-BBD9-0402-813BC8177C74}"/>
              </a:ext>
            </a:extLst>
          </p:cNvPr>
          <p:cNvSpPr>
            <a:spLocks/>
          </p:cNvSpPr>
          <p:nvPr/>
        </p:nvSpPr>
        <p:spPr bwMode="gray">
          <a:xfrm>
            <a:off x="3" y="1589"/>
            <a:ext cx="3162165" cy="6856412"/>
          </a:xfrm>
          <a:custGeom>
            <a:avLst/>
            <a:gdLst>
              <a:gd name="connsiteX0" fmla="*/ 0 w 3162165"/>
              <a:gd name="connsiteY0" fmla="*/ 6854822 h 6856412"/>
              <a:gd name="connsiteX1" fmla="*/ 3123474 w 3162165"/>
              <a:gd name="connsiteY1" fmla="*/ 6854822 h 6856412"/>
              <a:gd name="connsiteX2" fmla="*/ 3125181 w 3162165"/>
              <a:gd name="connsiteY2" fmla="*/ 6856412 h 6856412"/>
              <a:gd name="connsiteX3" fmla="*/ 0 w 3162165"/>
              <a:gd name="connsiteY3" fmla="*/ 6856412 h 6856412"/>
              <a:gd name="connsiteX4" fmla="*/ 0 w 3162165"/>
              <a:gd name="connsiteY4" fmla="*/ 0 h 6856412"/>
              <a:gd name="connsiteX5" fmla="*/ 3162165 w 3162165"/>
              <a:gd name="connsiteY5" fmla="*/ 0 h 6856412"/>
              <a:gd name="connsiteX6" fmla="*/ 1594027 w 3162165"/>
              <a:gd name="connsiteY6" fmla="*/ 3444821 h 6856412"/>
              <a:gd name="connsiteX7" fmla="*/ 2353791 w 3162165"/>
              <a:gd name="connsiteY7" fmla="*/ 5970704 h 6856412"/>
              <a:gd name="connsiteX8" fmla="*/ 2369330 w 3162165"/>
              <a:gd name="connsiteY8" fmla="*/ 5992811 h 6856412"/>
              <a:gd name="connsiteX9" fmla="*/ 0 w 3162165"/>
              <a:gd name="connsiteY9" fmla="*/ 5992811 h 6856412"/>
              <a:gd name="connsiteX10" fmla="*/ 0 w 3162165"/>
              <a:gd name="connsiteY10" fmla="*/ 5828411 h 6856412"/>
              <a:gd name="connsiteX11" fmla="*/ 0 w 3162165"/>
              <a:gd name="connsiteY11" fmla="*/ 0 h 6856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2165" h="6856412">
                <a:moveTo>
                  <a:pt x="0" y="6854822"/>
                </a:moveTo>
                <a:lnTo>
                  <a:pt x="3123474" y="6854822"/>
                </a:lnTo>
                <a:lnTo>
                  <a:pt x="3125181" y="6856412"/>
                </a:lnTo>
                <a:cubicBezTo>
                  <a:pt x="3125181" y="6856412"/>
                  <a:pt x="3125181" y="6856412"/>
                  <a:pt x="0" y="6856412"/>
                </a:cubicBezTo>
                <a:close/>
                <a:moveTo>
                  <a:pt x="0" y="0"/>
                </a:moveTo>
                <a:cubicBezTo>
                  <a:pt x="0" y="0"/>
                  <a:pt x="0" y="0"/>
                  <a:pt x="3162165" y="0"/>
                </a:cubicBezTo>
                <a:cubicBezTo>
                  <a:pt x="2200571" y="834437"/>
                  <a:pt x="1594027" y="2067631"/>
                  <a:pt x="1594027" y="3444821"/>
                </a:cubicBezTo>
                <a:cubicBezTo>
                  <a:pt x="1594027" y="4378947"/>
                  <a:pt x="1873722" y="5248503"/>
                  <a:pt x="2353791" y="5970704"/>
                </a:cubicBezTo>
                <a:lnTo>
                  <a:pt x="2369330" y="5992811"/>
                </a:lnTo>
                <a:lnTo>
                  <a:pt x="0" y="5992811"/>
                </a:lnTo>
                <a:lnTo>
                  <a:pt x="0" y="5828411"/>
                </a:lnTo>
                <a:cubicBezTo>
                  <a:pt x="0" y="4921351"/>
                  <a:pt x="0" y="3213943"/>
                  <a:pt x="0"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A5A5A"/>
              </a:solidFill>
              <a:effectLst/>
              <a:uLnTx/>
              <a:uFillTx/>
              <a:latin typeface="Arial" panose="020B0604020202020204"/>
              <a:ea typeface="+mn-ea"/>
              <a:cs typeface="+mn-cs"/>
            </a:endParaRPr>
          </a:p>
        </p:txBody>
      </p:sp>
      <p:sp>
        <p:nvSpPr>
          <p:cNvPr id="17" name="Freeform: Shape 16">
            <a:extLst>
              <a:ext uri="{FF2B5EF4-FFF2-40B4-BE49-F238E27FC236}">
                <a16:creationId xmlns:a16="http://schemas.microsoft.com/office/drawing/2014/main" id="{BDE85F22-3C06-35F2-9B8C-14441167BFAF}"/>
              </a:ext>
            </a:extLst>
          </p:cNvPr>
          <p:cNvSpPr>
            <a:spLocks/>
          </p:cNvSpPr>
          <p:nvPr/>
        </p:nvSpPr>
        <p:spPr bwMode="gray">
          <a:xfrm>
            <a:off x="9029837" y="1589"/>
            <a:ext cx="3162165" cy="6856412"/>
          </a:xfrm>
          <a:custGeom>
            <a:avLst/>
            <a:gdLst>
              <a:gd name="connsiteX0" fmla="*/ 0 w 3162165"/>
              <a:gd name="connsiteY0" fmla="*/ 0 h 6856412"/>
              <a:gd name="connsiteX1" fmla="*/ 3162165 w 3162165"/>
              <a:gd name="connsiteY1" fmla="*/ 0 h 6856412"/>
              <a:gd name="connsiteX2" fmla="*/ 3162165 w 3162165"/>
              <a:gd name="connsiteY2" fmla="*/ 6856412 h 6856412"/>
              <a:gd name="connsiteX3" fmla="*/ 36984 w 3162165"/>
              <a:gd name="connsiteY3" fmla="*/ 6856412 h 6856412"/>
              <a:gd name="connsiteX4" fmla="*/ 38690 w 3162165"/>
              <a:gd name="connsiteY4" fmla="*/ 6854822 h 6856412"/>
              <a:gd name="connsiteX5" fmla="*/ 3162163 w 3162165"/>
              <a:gd name="connsiteY5" fmla="*/ 6854822 h 6856412"/>
              <a:gd name="connsiteX6" fmla="*/ 3162163 w 3162165"/>
              <a:gd name="connsiteY6" fmla="*/ 5992811 h 6856412"/>
              <a:gd name="connsiteX7" fmla="*/ 792835 w 3162165"/>
              <a:gd name="connsiteY7" fmla="*/ 5992811 h 6856412"/>
              <a:gd name="connsiteX8" fmla="*/ 808374 w 3162165"/>
              <a:gd name="connsiteY8" fmla="*/ 5970704 h 6856412"/>
              <a:gd name="connsiteX9" fmla="*/ 1568138 w 3162165"/>
              <a:gd name="connsiteY9" fmla="*/ 3444821 h 6856412"/>
              <a:gd name="connsiteX10" fmla="*/ 0 w 3162165"/>
              <a:gd name="connsiteY10" fmla="*/ 0 h 6856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62165" h="6856412">
                <a:moveTo>
                  <a:pt x="0" y="0"/>
                </a:moveTo>
                <a:cubicBezTo>
                  <a:pt x="0" y="0"/>
                  <a:pt x="0" y="0"/>
                  <a:pt x="3162165" y="0"/>
                </a:cubicBezTo>
                <a:lnTo>
                  <a:pt x="3162165" y="6856412"/>
                </a:lnTo>
                <a:cubicBezTo>
                  <a:pt x="3162165" y="6856412"/>
                  <a:pt x="3162165" y="6856412"/>
                  <a:pt x="36984" y="6856412"/>
                </a:cubicBezTo>
                <a:lnTo>
                  <a:pt x="38690" y="6854822"/>
                </a:lnTo>
                <a:lnTo>
                  <a:pt x="3162163" y="6854822"/>
                </a:lnTo>
                <a:lnTo>
                  <a:pt x="3162163" y="5992811"/>
                </a:lnTo>
                <a:lnTo>
                  <a:pt x="792835" y="5992811"/>
                </a:lnTo>
                <a:lnTo>
                  <a:pt x="808374" y="5970704"/>
                </a:lnTo>
                <a:cubicBezTo>
                  <a:pt x="1288444" y="5248503"/>
                  <a:pt x="1568138" y="4378947"/>
                  <a:pt x="1568138" y="3444821"/>
                </a:cubicBezTo>
                <a:cubicBezTo>
                  <a:pt x="1568138" y="2067631"/>
                  <a:pt x="961594" y="834437"/>
                  <a:pt x="0"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A5A5A"/>
              </a:solidFill>
              <a:effectLst/>
              <a:uLnTx/>
              <a:uFillTx/>
              <a:latin typeface="Arial" panose="020B0604020202020204"/>
              <a:ea typeface="+mn-ea"/>
              <a:cs typeface="+mn-cs"/>
            </a:endParaRPr>
          </a:p>
        </p:txBody>
      </p:sp>
      <p:sp>
        <p:nvSpPr>
          <p:cNvPr id="7" name="Rectangle 6">
            <a:extLst>
              <a:ext uri="{FF2B5EF4-FFF2-40B4-BE49-F238E27FC236}">
                <a16:creationId xmlns:a16="http://schemas.microsoft.com/office/drawing/2014/main" id="{BCAB17A4-1E0A-8A42-BA88-09D75C017782}"/>
              </a:ext>
            </a:extLst>
          </p:cNvPr>
          <p:cNvSpPr/>
          <p:nvPr/>
        </p:nvSpPr>
        <p:spPr bwMode="gray">
          <a:xfrm>
            <a:off x="355600" y="6177280"/>
            <a:ext cx="1056640" cy="487680"/>
          </a:xfrm>
          <a:prstGeom prst="rect">
            <a:avLst/>
          </a:prstGeom>
          <a:solidFill>
            <a:srgbClr val="FFFFFF"/>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8" name="Google Shape;61;p14">
            <a:extLst>
              <a:ext uri="{FF2B5EF4-FFF2-40B4-BE49-F238E27FC236}">
                <a16:creationId xmlns:a16="http://schemas.microsoft.com/office/drawing/2014/main" id="{3CCA1A03-7188-E78A-ED6D-7F1B5561F3F0}"/>
              </a:ext>
            </a:extLst>
          </p:cNvPr>
          <p:cNvPicPr preferRelativeResize="0"/>
          <p:nvPr/>
        </p:nvPicPr>
        <p:blipFill>
          <a:blip r:embed="rId2">
            <a:alphaModFix/>
          </a:blip>
          <a:stretch>
            <a:fillRect/>
          </a:stretch>
        </p:blipFill>
        <p:spPr>
          <a:xfrm>
            <a:off x="255537" y="6352110"/>
            <a:ext cx="1997025" cy="312850"/>
          </a:xfrm>
          <a:prstGeom prst="rect">
            <a:avLst/>
          </a:prstGeom>
          <a:noFill/>
          <a:ln>
            <a:noFill/>
          </a:ln>
        </p:spPr>
      </p:pic>
      <p:sp>
        <p:nvSpPr>
          <p:cNvPr id="2" name="TextBox 1">
            <a:extLst>
              <a:ext uri="{FF2B5EF4-FFF2-40B4-BE49-F238E27FC236}">
                <a16:creationId xmlns:a16="http://schemas.microsoft.com/office/drawing/2014/main" id="{350E8E7C-DEE0-440E-1A82-8F582BB8C7EA}"/>
              </a:ext>
            </a:extLst>
          </p:cNvPr>
          <p:cNvSpPr txBox="1"/>
          <p:nvPr/>
        </p:nvSpPr>
        <p:spPr bwMode="gray">
          <a:xfrm>
            <a:off x="1412240" y="512064"/>
            <a:ext cx="9450832" cy="215444"/>
          </a:xfrm>
          <a:prstGeom prst="rect">
            <a:avLst/>
          </a:prstGeom>
          <a:noFill/>
        </p:spPr>
        <p:txBody>
          <a:bodyPr vert="horz" wrap="square" lIns="0" tIns="0" rIns="0" bIns="0" rtlCol="0">
            <a:spAutoFit/>
          </a:bodyPr>
          <a:lstStyle/>
          <a:p>
            <a:pPr algn="ctr">
              <a:spcBef>
                <a:spcPts val="600"/>
              </a:spcBef>
            </a:pPr>
            <a:endParaRPr lang="en-US" sz="1400" dirty="0"/>
          </a:p>
        </p:txBody>
      </p:sp>
      <p:sp>
        <p:nvSpPr>
          <p:cNvPr id="3" name="TextBox 2">
            <a:extLst>
              <a:ext uri="{FF2B5EF4-FFF2-40B4-BE49-F238E27FC236}">
                <a16:creationId xmlns:a16="http://schemas.microsoft.com/office/drawing/2014/main" id="{59454328-7AF0-7285-B7DD-DB47CFBF2BBE}"/>
              </a:ext>
            </a:extLst>
          </p:cNvPr>
          <p:cNvSpPr txBox="1"/>
          <p:nvPr/>
        </p:nvSpPr>
        <p:spPr bwMode="gray">
          <a:xfrm>
            <a:off x="1503495" y="512064"/>
            <a:ext cx="9107424" cy="6709529"/>
          </a:xfrm>
          <a:prstGeom prst="rect">
            <a:avLst/>
          </a:prstGeom>
          <a:noFill/>
        </p:spPr>
        <p:txBody>
          <a:bodyPr vert="horz" wrap="square" lIns="0" tIns="0" rIns="0" bIns="0" rtlCol="0">
            <a:spAutoFit/>
          </a:bodyPr>
          <a:lstStyle/>
          <a:p>
            <a:pPr algn="ctr">
              <a:spcBef>
                <a:spcPts val="600"/>
              </a:spcBef>
            </a:pPr>
            <a:r>
              <a:rPr lang="en-US" sz="4400" b="1" dirty="0">
                <a:solidFill>
                  <a:srgbClr val="002677"/>
                </a:solidFill>
                <a:latin typeface="Arial" panose="020B0604020202020204"/>
              </a:rPr>
              <a:t>Behavioral Health Track</a:t>
            </a:r>
          </a:p>
          <a:p>
            <a:pPr algn="ctr">
              <a:spcBef>
                <a:spcPts val="600"/>
              </a:spcBef>
            </a:pPr>
            <a:endParaRPr lang="en-US" sz="1600" b="1" dirty="0">
              <a:solidFill>
                <a:srgbClr val="002677"/>
              </a:solidFill>
              <a:latin typeface="Arial" panose="020B0604020202020204"/>
            </a:endParaRPr>
          </a:p>
          <a:p>
            <a:pPr marL="342900" indent="-342900">
              <a:spcBef>
                <a:spcPts val="600"/>
              </a:spcBef>
              <a:buFont typeface="Arial" panose="020B0604020202020204" pitchFamily="34" charset="0"/>
              <a:buChar char="•"/>
            </a:pPr>
            <a:r>
              <a:rPr lang="en-US" sz="2400" b="1" dirty="0">
                <a:solidFill>
                  <a:srgbClr val="002677"/>
                </a:solidFill>
                <a:latin typeface="Arial" panose="020B0604020202020204"/>
              </a:rPr>
              <a:t>Of commercial tobacco users who call Quit Services, nearly 45% have at least one behavioral health condition – such as depression, anxiety, or PTSD – which can impact their ability to quit successfully.</a:t>
            </a:r>
          </a:p>
          <a:p>
            <a:pPr marL="342900" indent="-342900">
              <a:spcBef>
                <a:spcPts val="600"/>
              </a:spcBef>
              <a:buFont typeface="Arial" panose="020B0604020202020204" pitchFamily="34" charset="0"/>
              <a:buChar char="•"/>
            </a:pPr>
            <a:r>
              <a:rPr lang="en-US" sz="2400" b="1" dirty="0">
                <a:solidFill>
                  <a:srgbClr val="002677"/>
                </a:solidFill>
                <a:latin typeface="Arial" panose="020B0604020202020204"/>
              </a:rPr>
              <a:t>Extra coaching support: participants with a behavioral health condition receive two additional sessions to support their quit, along with the 5 base program calls. . </a:t>
            </a:r>
          </a:p>
          <a:p>
            <a:pPr marL="342900" indent="-342900">
              <a:spcBef>
                <a:spcPts val="600"/>
              </a:spcBef>
              <a:buFont typeface="Arial" panose="020B0604020202020204" pitchFamily="34" charset="0"/>
              <a:buChar char="•"/>
            </a:pPr>
            <a:r>
              <a:rPr lang="en-US" sz="2400" b="1" dirty="0">
                <a:solidFill>
                  <a:srgbClr val="002677"/>
                </a:solidFill>
                <a:latin typeface="Arial" panose="020B0604020202020204"/>
              </a:rPr>
              <a:t>Specialized coaching: participants receive personalized coaching from experienced experts who tailor their sessions to support those in this program. </a:t>
            </a:r>
          </a:p>
          <a:p>
            <a:pPr marL="342900" indent="-342900">
              <a:spcBef>
                <a:spcPts val="600"/>
              </a:spcBef>
              <a:buFont typeface="Arial" panose="020B0604020202020204" pitchFamily="34" charset="0"/>
              <a:buChar char="•"/>
            </a:pPr>
            <a:r>
              <a:rPr lang="en-US" sz="2400" b="1" dirty="0">
                <a:solidFill>
                  <a:srgbClr val="002677"/>
                </a:solidFill>
                <a:latin typeface="Arial" panose="020B0604020202020204"/>
              </a:rPr>
              <a:t>Eligible for 12 weeks of NRT in 4x4x4 shipments</a:t>
            </a:r>
          </a:p>
          <a:p>
            <a:pPr marL="342900" indent="-342900">
              <a:spcBef>
                <a:spcPts val="600"/>
              </a:spcBef>
              <a:buFont typeface="Arial" panose="020B0604020202020204" pitchFamily="34" charset="0"/>
              <a:buChar char="•"/>
            </a:pPr>
            <a:endParaRPr lang="en-US" sz="2400" b="1" dirty="0">
              <a:solidFill>
                <a:srgbClr val="002677"/>
              </a:solidFill>
              <a:latin typeface="Arial" panose="020B0604020202020204"/>
            </a:endParaRPr>
          </a:p>
          <a:p>
            <a:pPr marL="342900" indent="-342900">
              <a:spcBef>
                <a:spcPts val="600"/>
              </a:spcBef>
              <a:buFont typeface="Arial" panose="020B0604020202020204" pitchFamily="34" charset="0"/>
              <a:buChar char="•"/>
            </a:pPr>
            <a:endParaRPr lang="en-US" sz="2400" b="1" dirty="0">
              <a:solidFill>
                <a:srgbClr val="002677"/>
              </a:solidFill>
              <a:latin typeface="Arial" panose="020B0604020202020204"/>
            </a:endParaRPr>
          </a:p>
          <a:p>
            <a:pPr marL="342900" indent="-342900">
              <a:spcBef>
                <a:spcPts val="600"/>
              </a:spcBef>
              <a:buFont typeface="Arial" panose="020B0604020202020204" pitchFamily="34" charset="0"/>
              <a:buChar char="•"/>
            </a:pPr>
            <a:endParaRPr lang="en-US" sz="2400" b="1" dirty="0">
              <a:solidFill>
                <a:srgbClr val="002677"/>
              </a:solidFill>
              <a:latin typeface="Arial" panose="020B0604020202020204"/>
            </a:endParaRPr>
          </a:p>
        </p:txBody>
      </p:sp>
    </p:spTree>
    <p:extLst>
      <p:ext uri="{BB962C8B-B14F-4D97-AF65-F5344CB8AC3E}">
        <p14:creationId xmlns:p14="http://schemas.microsoft.com/office/powerpoint/2010/main" val="206679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4EAF99C-611A-F0E8-EDCB-1DC0BADC8383}"/>
              </a:ext>
            </a:extLst>
          </p:cNvPr>
          <p:cNvSpPr>
            <a:spLocks noGrp="1"/>
          </p:cNvSpPr>
          <p:nvPr>
            <p:ph type="subTitle" idx="1"/>
          </p:nvPr>
        </p:nvSpPr>
        <p:spPr>
          <a:xfrm>
            <a:off x="415600" y="527304"/>
            <a:ext cx="11360800" cy="2311600"/>
          </a:xfrm>
        </p:spPr>
        <p:txBody>
          <a:bodyPr/>
          <a:lstStyle/>
          <a:p>
            <a:r>
              <a:rPr lang="en-US" sz="4800" dirty="0">
                <a:latin typeface="Poppins"/>
              </a:rPr>
              <a:t>Thank You!</a:t>
            </a:r>
          </a:p>
          <a:p>
            <a:endParaRPr lang="en-US" sz="2400" dirty="0">
              <a:latin typeface="Poppins"/>
            </a:endParaRPr>
          </a:p>
          <a:p>
            <a:endParaRPr lang="en-US" sz="2400" dirty="0">
              <a:latin typeface="Poppins"/>
            </a:endParaRPr>
          </a:p>
        </p:txBody>
      </p:sp>
      <p:pic>
        <p:nvPicPr>
          <p:cNvPr id="5" name="Picture 4" descr="A person smiling for the camera&#10;&#10;AI-generated content may be incorrect.">
            <a:extLst>
              <a:ext uri="{FF2B5EF4-FFF2-40B4-BE49-F238E27FC236}">
                <a16:creationId xmlns:a16="http://schemas.microsoft.com/office/drawing/2014/main" id="{E876B13F-B50F-1D86-9155-FF6CA62D673A}"/>
              </a:ext>
            </a:extLst>
          </p:cNvPr>
          <p:cNvPicPr>
            <a:picLocks noChangeAspect="1"/>
          </p:cNvPicPr>
          <p:nvPr/>
        </p:nvPicPr>
        <p:blipFill>
          <a:blip r:embed="rId2"/>
          <a:stretch>
            <a:fillRect/>
          </a:stretch>
        </p:blipFill>
        <p:spPr>
          <a:xfrm>
            <a:off x="853412" y="1683104"/>
            <a:ext cx="3890124" cy="4326759"/>
          </a:xfrm>
          <a:prstGeom prst="rect">
            <a:avLst/>
          </a:prstGeom>
        </p:spPr>
      </p:pic>
      <p:sp>
        <p:nvSpPr>
          <p:cNvPr id="6" name="TextBox 5">
            <a:extLst>
              <a:ext uri="{FF2B5EF4-FFF2-40B4-BE49-F238E27FC236}">
                <a16:creationId xmlns:a16="http://schemas.microsoft.com/office/drawing/2014/main" id="{C175CE3B-F9E1-1B52-8054-0EBDF2F7E453}"/>
              </a:ext>
            </a:extLst>
          </p:cNvPr>
          <p:cNvSpPr txBox="1"/>
          <p:nvPr/>
        </p:nvSpPr>
        <p:spPr>
          <a:xfrm>
            <a:off x="6055530" y="1918322"/>
            <a:ext cx="4672584"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FFFFFF"/>
              </a:buClr>
              <a:buSzPts val="2800"/>
              <a:buFont typeface="Arial"/>
              <a:buNone/>
              <a:tabLst/>
              <a:defRPr/>
            </a:pPr>
            <a:r>
              <a:rPr kumimoji="0" lang="en-US" sz="2400" b="1" i="0" u="none" strike="noStrike" kern="0" cap="none" spc="0" normalizeH="0" baseline="0" noProof="0" dirty="0">
                <a:ln>
                  <a:noFill/>
                </a:ln>
                <a:solidFill>
                  <a:srgbClr val="FFFFFF"/>
                </a:solidFill>
                <a:effectLst/>
                <a:uLnTx/>
                <a:uFillTx/>
                <a:latin typeface="Poppins"/>
                <a:cs typeface="Arial"/>
                <a:sym typeface="Proxima Nova"/>
              </a:rPr>
              <a:t>Lorenzo McCray Jr, BHS</a:t>
            </a:r>
          </a:p>
          <a:p>
            <a:pPr marL="0" marR="0" lvl="0" indent="0" algn="l" defTabSz="914400" rtl="0" eaLnBrk="1" fontAlgn="auto" latinLnBrk="0" hangingPunct="1">
              <a:lnSpc>
                <a:spcPct val="100000"/>
              </a:lnSpc>
              <a:spcBef>
                <a:spcPts val="0"/>
              </a:spcBef>
              <a:spcAft>
                <a:spcPts val="0"/>
              </a:spcAft>
              <a:buClr>
                <a:srgbClr val="FFFFFF"/>
              </a:buClr>
              <a:buSzPts val="2800"/>
              <a:buFont typeface="Arial"/>
              <a:buNone/>
              <a:tabLst/>
              <a:defRPr/>
            </a:pPr>
            <a:endParaRPr kumimoji="0" lang="en-US" sz="2400" b="1" i="0" u="none" strike="noStrike" kern="0" cap="none" spc="0" normalizeH="0" baseline="0" noProof="0" dirty="0">
              <a:ln>
                <a:noFill/>
              </a:ln>
              <a:solidFill>
                <a:srgbClr val="FFFFFF"/>
              </a:solidFill>
              <a:effectLst/>
              <a:uLnTx/>
              <a:uFillTx/>
              <a:latin typeface="Poppins"/>
              <a:cs typeface="Arial"/>
              <a:sym typeface="Proxima Nova"/>
            </a:endParaRPr>
          </a:p>
          <a:p>
            <a:pPr marL="0" marR="0" lvl="0" indent="0" algn="l" defTabSz="914400" rtl="0" eaLnBrk="1" fontAlgn="auto" latinLnBrk="0" hangingPunct="1">
              <a:lnSpc>
                <a:spcPct val="100000"/>
              </a:lnSpc>
              <a:spcBef>
                <a:spcPts val="0"/>
              </a:spcBef>
              <a:spcAft>
                <a:spcPts val="0"/>
              </a:spcAft>
              <a:buClr>
                <a:srgbClr val="FFFFFF"/>
              </a:buClr>
              <a:buSzPts val="2800"/>
              <a:buFont typeface="Arial"/>
              <a:buNone/>
              <a:tabLst/>
              <a:defRPr/>
            </a:pPr>
            <a:r>
              <a:rPr kumimoji="0" lang="en-US" sz="2400" b="1" i="0" u="none" strike="noStrike" kern="0" cap="none" spc="0" normalizeH="0" baseline="0" noProof="0" dirty="0">
                <a:ln>
                  <a:noFill/>
                </a:ln>
                <a:solidFill>
                  <a:srgbClr val="FFFFFF"/>
                </a:solidFill>
                <a:effectLst/>
                <a:uLnTx/>
                <a:uFillTx/>
                <a:latin typeface="Poppins"/>
                <a:cs typeface="Arial"/>
                <a:sym typeface="Proxima Nova"/>
              </a:rPr>
              <a:t>Client Service Manager</a:t>
            </a:r>
          </a:p>
          <a:p>
            <a:pPr marL="0" marR="0" lvl="0" indent="0" algn="l" defTabSz="914400" rtl="0" eaLnBrk="1" fontAlgn="auto" latinLnBrk="0" hangingPunct="1">
              <a:lnSpc>
                <a:spcPct val="100000"/>
              </a:lnSpc>
              <a:spcBef>
                <a:spcPts val="0"/>
              </a:spcBef>
              <a:spcAft>
                <a:spcPts val="0"/>
              </a:spcAft>
              <a:buClr>
                <a:srgbClr val="FFFFFF"/>
              </a:buClr>
              <a:buSzPts val="2800"/>
              <a:buFont typeface="Arial"/>
              <a:buNone/>
              <a:tabLst/>
              <a:defRPr/>
            </a:pPr>
            <a:endParaRPr kumimoji="0" lang="en-US" sz="2400" b="1" i="0" u="none" strike="noStrike" kern="0" cap="none" spc="0" normalizeH="0" baseline="0" noProof="0" dirty="0">
              <a:ln>
                <a:noFill/>
              </a:ln>
              <a:solidFill>
                <a:srgbClr val="FFFFFF"/>
              </a:solidFill>
              <a:effectLst/>
              <a:uLnTx/>
              <a:uFillTx/>
              <a:latin typeface="Poppins"/>
              <a:cs typeface="Arial"/>
              <a:sym typeface="Proxima Nova"/>
            </a:endParaRPr>
          </a:p>
          <a:p>
            <a:pPr marL="0" marR="0" lvl="0" indent="0" algn="l" defTabSz="914400" rtl="0" eaLnBrk="1" fontAlgn="auto" latinLnBrk="0" hangingPunct="1">
              <a:lnSpc>
                <a:spcPct val="100000"/>
              </a:lnSpc>
              <a:spcBef>
                <a:spcPts val="0"/>
              </a:spcBef>
              <a:spcAft>
                <a:spcPts val="0"/>
              </a:spcAft>
              <a:buClr>
                <a:srgbClr val="FFFFFF"/>
              </a:buClr>
              <a:buSzPts val="2800"/>
              <a:buFont typeface="Arial"/>
              <a:buNone/>
              <a:tabLst/>
              <a:defRPr/>
            </a:pPr>
            <a:r>
              <a:rPr kumimoji="0" lang="en-US" sz="2400" b="1" i="0" u="none" strike="noStrike" kern="0" cap="none" spc="0" normalizeH="0" baseline="0" noProof="0" dirty="0">
                <a:ln>
                  <a:noFill/>
                </a:ln>
                <a:solidFill>
                  <a:srgbClr val="FFFFFF"/>
                </a:solidFill>
                <a:effectLst/>
                <a:uLnTx/>
                <a:uFillTx/>
                <a:latin typeface="Poppins"/>
                <a:cs typeface="Arial"/>
                <a:sym typeface="Proxima Nova"/>
              </a:rPr>
              <a:t>State Quit Services</a:t>
            </a:r>
          </a:p>
          <a:p>
            <a:pPr marL="0" marR="0" lvl="0" indent="0" algn="l" defTabSz="914400" rtl="0" eaLnBrk="1" fontAlgn="auto" latinLnBrk="0" hangingPunct="1">
              <a:lnSpc>
                <a:spcPct val="100000"/>
              </a:lnSpc>
              <a:spcBef>
                <a:spcPts val="0"/>
              </a:spcBef>
              <a:spcAft>
                <a:spcPts val="0"/>
              </a:spcAft>
              <a:buClr>
                <a:srgbClr val="FFFFFF"/>
              </a:buClr>
              <a:buSzPts val="2800"/>
              <a:buFont typeface="Arial"/>
              <a:buNone/>
              <a:tabLst/>
              <a:defRPr/>
            </a:pPr>
            <a:endParaRPr kumimoji="0" lang="en-US" sz="2400" b="1" i="0" u="none" strike="noStrike" kern="0" cap="none" spc="0" normalizeH="0" baseline="0" noProof="0" dirty="0">
              <a:ln>
                <a:noFill/>
              </a:ln>
              <a:solidFill>
                <a:srgbClr val="FFFFFF"/>
              </a:solidFill>
              <a:effectLst/>
              <a:uLnTx/>
              <a:uFillTx/>
              <a:latin typeface="Poppins"/>
              <a:cs typeface="Arial"/>
              <a:sym typeface="Proxima Nova"/>
            </a:endParaRPr>
          </a:p>
          <a:p>
            <a:pPr marL="0" marR="0" lvl="0" indent="0" algn="l" defTabSz="914400" rtl="0" eaLnBrk="1" fontAlgn="auto" latinLnBrk="0" hangingPunct="1">
              <a:lnSpc>
                <a:spcPct val="100000"/>
              </a:lnSpc>
              <a:spcBef>
                <a:spcPts val="0"/>
              </a:spcBef>
              <a:spcAft>
                <a:spcPts val="0"/>
              </a:spcAft>
              <a:buClr>
                <a:srgbClr val="FFFFFF"/>
              </a:buClr>
              <a:buSzPts val="2800"/>
              <a:buFont typeface="Arial"/>
              <a:buNone/>
              <a:tabLst/>
              <a:defRPr/>
            </a:pPr>
            <a:r>
              <a:rPr kumimoji="0" lang="en-US" sz="2400" b="1" i="0" u="none" strike="noStrike" kern="0" cap="none" spc="0" normalizeH="0" baseline="0" noProof="0" dirty="0">
                <a:ln>
                  <a:noFill/>
                </a:ln>
                <a:solidFill>
                  <a:srgbClr val="FFFFFF"/>
                </a:solidFill>
                <a:effectLst/>
                <a:uLnTx/>
                <a:uFillTx/>
                <a:latin typeface="Poppins"/>
                <a:cs typeface="Arial"/>
                <a:sym typeface="Proxima Nova"/>
              </a:rPr>
              <a:t>Lmccrayjr@rvohealth.com</a:t>
            </a:r>
          </a:p>
          <a:p>
            <a:pPr marL="0" marR="0" lvl="0" indent="0" algn="l" defTabSz="914400" rtl="0" eaLnBrk="1" fontAlgn="auto" latinLnBrk="0" hangingPunct="1">
              <a:lnSpc>
                <a:spcPct val="100000"/>
              </a:lnSpc>
              <a:spcBef>
                <a:spcPts val="0"/>
              </a:spcBef>
              <a:spcAft>
                <a:spcPts val="0"/>
              </a:spcAft>
              <a:buClr>
                <a:srgbClr val="FFFFFF"/>
              </a:buClr>
              <a:buSzPts val="2800"/>
              <a:buFont typeface="Arial"/>
              <a:buNone/>
              <a:tabLst/>
              <a:defRPr/>
            </a:pPr>
            <a:endParaRPr kumimoji="0" lang="en-US" sz="2400" b="1" i="0" u="none" strike="noStrike" kern="0" cap="none" spc="0" normalizeH="0" baseline="0" noProof="0" dirty="0">
              <a:ln>
                <a:noFill/>
              </a:ln>
              <a:solidFill>
                <a:srgbClr val="FFFFFF"/>
              </a:solidFill>
              <a:effectLst/>
              <a:uLnTx/>
              <a:uFillTx/>
              <a:latin typeface="Poppins"/>
              <a:cs typeface="Arial"/>
              <a:sym typeface="Proxima Nova"/>
            </a:endParaRPr>
          </a:p>
          <a:p>
            <a:pPr marL="0" marR="0" lvl="0" indent="0" algn="l" defTabSz="914400" rtl="0" eaLnBrk="1" fontAlgn="auto" latinLnBrk="0" hangingPunct="1">
              <a:lnSpc>
                <a:spcPct val="100000"/>
              </a:lnSpc>
              <a:spcBef>
                <a:spcPts val="0"/>
              </a:spcBef>
              <a:spcAft>
                <a:spcPts val="0"/>
              </a:spcAft>
              <a:buClr>
                <a:srgbClr val="FFFFFF"/>
              </a:buClr>
              <a:buSzPts val="2800"/>
              <a:buFont typeface="Arial"/>
              <a:buNone/>
              <a:tabLst/>
              <a:defRPr/>
            </a:pPr>
            <a:r>
              <a:rPr kumimoji="0" lang="en-US" sz="2400" b="1" i="0" u="none" strike="noStrike" kern="0" cap="none" spc="0" normalizeH="0" baseline="0" noProof="0" dirty="0">
                <a:ln>
                  <a:noFill/>
                </a:ln>
                <a:solidFill>
                  <a:srgbClr val="FFFFFF"/>
                </a:solidFill>
                <a:effectLst/>
                <a:uLnTx/>
                <a:uFillTx/>
                <a:latin typeface="Poppins"/>
                <a:cs typeface="Arial"/>
                <a:sym typeface="Proxima Nova"/>
              </a:rPr>
              <a:t>M: 803-331-1793</a:t>
            </a:r>
          </a:p>
        </p:txBody>
      </p:sp>
    </p:spTree>
    <p:extLst>
      <p:ext uri="{BB962C8B-B14F-4D97-AF65-F5344CB8AC3E}">
        <p14:creationId xmlns:p14="http://schemas.microsoft.com/office/powerpoint/2010/main" val="2774521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48CDE3E-2F2D-4DB8-A7F0-7A2844BEEC48}"/>
              </a:ext>
            </a:extLst>
          </p:cNvPr>
          <p:cNvSpPr>
            <a:spLocks noGrp="1"/>
          </p:cNvSpPr>
          <p:nvPr>
            <p:ph type="title"/>
          </p:nvPr>
        </p:nvSpPr>
        <p:spPr/>
        <p:txBody>
          <a:bodyPr/>
          <a:lstStyle/>
          <a:p>
            <a:r>
              <a:rPr lang="en-US"/>
              <a:t>What is the Quitline?</a:t>
            </a:r>
          </a:p>
        </p:txBody>
      </p:sp>
      <p:sp>
        <p:nvSpPr>
          <p:cNvPr id="10" name="TextBox 9">
            <a:extLst>
              <a:ext uri="{FF2B5EF4-FFF2-40B4-BE49-F238E27FC236}">
                <a16:creationId xmlns:a16="http://schemas.microsoft.com/office/drawing/2014/main" id="{253261BC-CFE3-4C64-9F59-030CEA36854A}"/>
              </a:ext>
            </a:extLst>
          </p:cNvPr>
          <p:cNvSpPr txBox="1"/>
          <p:nvPr/>
        </p:nvSpPr>
        <p:spPr bwMode="gray">
          <a:xfrm>
            <a:off x="3051098" y="1584108"/>
            <a:ext cx="7819136" cy="923330"/>
          </a:xfrm>
          <a:prstGeom prst="rect">
            <a:avLst/>
          </a:prstGeom>
          <a:noFill/>
        </p:spPr>
        <p:txBody>
          <a:bodyPr vert="horz"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2677"/>
                </a:solidFill>
                <a:effectLst/>
                <a:uLnTx/>
                <a:uFillTx/>
                <a:latin typeface="Arial"/>
                <a:ea typeface="+mn-ea"/>
                <a:cs typeface="+mn-cs"/>
              </a:rPr>
              <a:t>Integrated telephone, text, chat and web-based services to support participants who are wanting to quit commercial nicotine and tobacco use. </a:t>
            </a:r>
            <a:endParaRPr kumimoji="0" lang="en-US" sz="1800" b="0" i="0" u="none" strike="noStrike" kern="1200" cap="none" spc="0" normalizeH="0" baseline="0" noProof="0" dirty="0">
              <a:ln>
                <a:noFill/>
              </a:ln>
              <a:solidFill>
                <a:srgbClr val="5A5A5A"/>
              </a:solidFill>
              <a:effectLst/>
              <a:uLnTx/>
              <a:uFillTx/>
              <a:latin typeface="Arial" panose="020B0604020202020204"/>
              <a:ea typeface="+mn-ea"/>
              <a:cs typeface="+mn-cs"/>
            </a:endParaRPr>
          </a:p>
        </p:txBody>
      </p:sp>
      <p:sp>
        <p:nvSpPr>
          <p:cNvPr id="15" name="Rectangle 14">
            <a:extLst>
              <a:ext uri="{FF2B5EF4-FFF2-40B4-BE49-F238E27FC236}">
                <a16:creationId xmlns:a16="http://schemas.microsoft.com/office/drawing/2014/main" id="{45B47F64-336C-48C6-91D0-4EF2A7C94AAF}"/>
              </a:ext>
            </a:extLst>
          </p:cNvPr>
          <p:cNvSpPr/>
          <p:nvPr/>
        </p:nvSpPr>
        <p:spPr bwMode="gray">
          <a:xfrm>
            <a:off x="355600" y="6177280"/>
            <a:ext cx="1056640" cy="487680"/>
          </a:xfrm>
          <a:prstGeom prst="rect">
            <a:avLst/>
          </a:prstGeom>
          <a:solidFill>
            <a:srgbClr val="FFFFFF"/>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6" name="Google Shape;61;p14">
            <a:extLst>
              <a:ext uri="{FF2B5EF4-FFF2-40B4-BE49-F238E27FC236}">
                <a16:creationId xmlns:a16="http://schemas.microsoft.com/office/drawing/2014/main" id="{2DDD6036-8ADF-491B-A417-D317D729D6B0}"/>
              </a:ext>
            </a:extLst>
          </p:cNvPr>
          <p:cNvPicPr preferRelativeResize="0"/>
          <p:nvPr/>
        </p:nvPicPr>
        <p:blipFill>
          <a:blip r:embed="rId3">
            <a:alphaModFix/>
          </a:blip>
          <a:stretch>
            <a:fillRect/>
          </a:stretch>
        </p:blipFill>
        <p:spPr>
          <a:xfrm>
            <a:off x="255537" y="6352110"/>
            <a:ext cx="1997025" cy="312850"/>
          </a:xfrm>
          <a:prstGeom prst="rect">
            <a:avLst/>
          </a:prstGeom>
          <a:noFill/>
          <a:ln>
            <a:noFill/>
          </a:ln>
        </p:spPr>
      </p:pic>
      <p:sp>
        <p:nvSpPr>
          <p:cNvPr id="17" name="TextBox 16">
            <a:extLst>
              <a:ext uri="{FF2B5EF4-FFF2-40B4-BE49-F238E27FC236}">
                <a16:creationId xmlns:a16="http://schemas.microsoft.com/office/drawing/2014/main" id="{94258E8C-D7D6-1E5D-8960-5263F95BE217}"/>
              </a:ext>
            </a:extLst>
          </p:cNvPr>
          <p:cNvSpPr txBox="1"/>
          <p:nvPr/>
        </p:nvSpPr>
        <p:spPr bwMode="gray">
          <a:xfrm>
            <a:off x="3051098" y="2978010"/>
            <a:ext cx="7819136" cy="615553"/>
          </a:xfrm>
          <a:prstGeom prst="rect">
            <a:avLst/>
          </a:prstGeom>
          <a:noFill/>
        </p:spPr>
        <p:txBody>
          <a:bodyPr vert="horz"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2677"/>
                </a:solidFill>
                <a:effectLst/>
                <a:uLnTx/>
                <a:uFillTx/>
                <a:latin typeface="Arial" panose="020B0604020202020204"/>
                <a:ea typeface="+mn-ea"/>
                <a:cs typeface="Arial"/>
              </a:rPr>
              <a:t>Engagement with local, regional, state and national meetings, trainings and outreach efforts. </a:t>
            </a:r>
          </a:p>
        </p:txBody>
      </p:sp>
      <p:sp>
        <p:nvSpPr>
          <p:cNvPr id="18" name="TextBox 17">
            <a:extLst>
              <a:ext uri="{FF2B5EF4-FFF2-40B4-BE49-F238E27FC236}">
                <a16:creationId xmlns:a16="http://schemas.microsoft.com/office/drawing/2014/main" id="{87660B1F-B672-D08C-A258-4890DC4C38B2}"/>
              </a:ext>
            </a:extLst>
          </p:cNvPr>
          <p:cNvSpPr txBox="1"/>
          <p:nvPr/>
        </p:nvSpPr>
        <p:spPr bwMode="gray">
          <a:xfrm>
            <a:off x="3051098" y="4158181"/>
            <a:ext cx="7819136" cy="923330"/>
          </a:xfrm>
          <a:prstGeom prst="rect">
            <a:avLst/>
          </a:prstGeom>
          <a:noFill/>
        </p:spPr>
        <p:txBody>
          <a:bodyPr vert="horz"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2677"/>
                </a:solidFill>
                <a:effectLst/>
                <a:uLnTx/>
                <a:uFillTx/>
                <a:latin typeface="Arial" panose="020B0604020202020204"/>
                <a:ea typeface="+mn-ea"/>
                <a:cs typeface="Arial"/>
              </a:rPr>
              <a:t>Committed to helping all participants quit commercial nicotine/tobacco use through evidence-based treatment including coaching, web support and free NRT.  </a:t>
            </a:r>
            <a:endParaRPr kumimoji="0" lang="en-US" sz="1800" b="0" i="0" u="none" strike="noStrike" kern="1200" cap="none" spc="0" normalizeH="0" baseline="0" noProof="0" dirty="0">
              <a:ln>
                <a:noFill/>
              </a:ln>
              <a:solidFill>
                <a:srgbClr val="5A5A5A"/>
              </a:solidFill>
              <a:effectLst/>
              <a:uLnTx/>
              <a:uFillTx/>
              <a:latin typeface="Arial" panose="020B0604020202020204"/>
              <a:ea typeface="+mn-ea"/>
              <a:cs typeface="+mn-cs"/>
            </a:endParaRPr>
          </a:p>
        </p:txBody>
      </p:sp>
      <p:pic>
        <p:nvPicPr>
          <p:cNvPr id="19" name="Graphic 19" descr="Smart Phone with solid fill">
            <a:extLst>
              <a:ext uri="{FF2B5EF4-FFF2-40B4-BE49-F238E27FC236}">
                <a16:creationId xmlns:a16="http://schemas.microsoft.com/office/drawing/2014/main" id="{90469D7A-252E-B91F-AB7F-F0A45646E74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59312" y="1559312"/>
            <a:ext cx="914400" cy="914400"/>
          </a:xfrm>
          <a:prstGeom prst="rect">
            <a:avLst/>
          </a:prstGeom>
        </p:spPr>
      </p:pic>
      <p:pic>
        <p:nvPicPr>
          <p:cNvPr id="22" name="Graphic 22" descr="City with solid fill">
            <a:extLst>
              <a:ext uri="{FF2B5EF4-FFF2-40B4-BE49-F238E27FC236}">
                <a16:creationId xmlns:a16="http://schemas.microsoft.com/office/drawing/2014/main" id="{6A767564-0367-EF6E-38E2-6A89057A940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559312" y="2785946"/>
            <a:ext cx="914400" cy="914400"/>
          </a:xfrm>
          <a:prstGeom prst="rect">
            <a:avLst/>
          </a:prstGeom>
        </p:spPr>
      </p:pic>
      <p:pic>
        <p:nvPicPr>
          <p:cNvPr id="23" name="Graphic 23" descr="Smoking with solid fill">
            <a:extLst>
              <a:ext uri="{FF2B5EF4-FFF2-40B4-BE49-F238E27FC236}">
                <a16:creationId xmlns:a16="http://schemas.microsoft.com/office/drawing/2014/main" id="{32A35587-5A54-4E60-C89E-297DB11EFBA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140000">
            <a:off x="1605775" y="4133385"/>
            <a:ext cx="914400" cy="914400"/>
          </a:xfrm>
          <a:prstGeom prst="rect">
            <a:avLst/>
          </a:prstGeom>
        </p:spPr>
      </p:pic>
      <p:pic>
        <p:nvPicPr>
          <p:cNvPr id="25" name="Graphic 25" descr="No sign outline">
            <a:extLst>
              <a:ext uri="{FF2B5EF4-FFF2-40B4-BE49-F238E27FC236}">
                <a16:creationId xmlns:a16="http://schemas.microsoft.com/office/drawing/2014/main" id="{6D56FB89-964F-9AA5-5D48-45E4D1DA8C4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438507" y="4012581"/>
            <a:ext cx="1351156" cy="1351156"/>
          </a:xfrm>
          <a:prstGeom prst="rect">
            <a:avLst/>
          </a:prstGeom>
        </p:spPr>
      </p:pic>
    </p:spTree>
    <p:extLst>
      <p:ext uri="{BB962C8B-B14F-4D97-AF65-F5344CB8AC3E}">
        <p14:creationId xmlns:p14="http://schemas.microsoft.com/office/powerpoint/2010/main" val="4036263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9EE0B72-93B6-4E66-9BBD-1E8F658D8789}"/>
              </a:ext>
            </a:extLst>
          </p:cNvPr>
          <p:cNvSpPr/>
          <p:nvPr/>
        </p:nvSpPr>
        <p:spPr bwMode="gray">
          <a:xfrm>
            <a:off x="0" y="18288"/>
            <a:ext cx="12192000" cy="1143000"/>
          </a:xfrm>
          <a:prstGeom prst="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 name="TextBox 5">
            <a:extLst>
              <a:ext uri="{FF2B5EF4-FFF2-40B4-BE49-F238E27FC236}">
                <a16:creationId xmlns:a16="http://schemas.microsoft.com/office/drawing/2014/main" id="{1464A7B3-BE0A-4A4B-8792-09E5A2D0A528}"/>
              </a:ext>
            </a:extLst>
          </p:cNvPr>
          <p:cNvSpPr txBox="1"/>
          <p:nvPr/>
        </p:nvSpPr>
        <p:spPr bwMode="gray">
          <a:xfrm>
            <a:off x="1797698" y="555639"/>
            <a:ext cx="2279487" cy="304699"/>
          </a:xfrm>
          <a:prstGeom prst="rect">
            <a:avLst/>
          </a:prstGeom>
          <a:noFill/>
        </p:spPr>
        <p:txBody>
          <a:bodyPr vert="horz" wrap="square" lIns="0" tIns="0" rIns="0" bIns="0"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200" b="1" i="0" u="none" strike="noStrike" kern="1200" cap="none" spc="0" normalizeH="0" baseline="0" noProof="0">
                <a:ln>
                  <a:noFill/>
                </a:ln>
                <a:solidFill>
                  <a:srgbClr val="002677"/>
                </a:solidFill>
                <a:effectLst/>
                <a:uLnTx/>
                <a:uFillTx/>
                <a:latin typeface="Arial" panose="020B0604020202020204"/>
                <a:ea typeface="+mn-ea"/>
                <a:cs typeface="+mn-cs"/>
              </a:rPr>
              <a:t>Member Journey </a:t>
            </a:r>
          </a:p>
        </p:txBody>
      </p:sp>
      <p:pic>
        <p:nvPicPr>
          <p:cNvPr id="19" name="Picture 18">
            <a:extLst>
              <a:ext uri="{FF2B5EF4-FFF2-40B4-BE49-F238E27FC236}">
                <a16:creationId xmlns:a16="http://schemas.microsoft.com/office/drawing/2014/main" id="{80B110FA-AC95-4D2E-B1E7-BE1BD3C47D6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bwMode="gray">
          <a:xfrm>
            <a:off x="4211220" y="3816412"/>
            <a:ext cx="609601" cy="609601"/>
          </a:xfrm>
          <a:prstGeom prst="rect">
            <a:avLst/>
          </a:prstGeom>
        </p:spPr>
      </p:pic>
      <p:pic>
        <p:nvPicPr>
          <p:cNvPr id="22" name="Picture 21">
            <a:extLst>
              <a:ext uri="{FF2B5EF4-FFF2-40B4-BE49-F238E27FC236}">
                <a16:creationId xmlns:a16="http://schemas.microsoft.com/office/drawing/2014/main" id="{D6CB6538-8C04-49AF-9D9B-94AF15A4347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gray">
          <a:xfrm>
            <a:off x="466145" y="3816411"/>
            <a:ext cx="609601" cy="609601"/>
          </a:xfrm>
          <a:prstGeom prst="rect">
            <a:avLst/>
          </a:prstGeom>
        </p:spPr>
      </p:pic>
      <p:sp>
        <p:nvSpPr>
          <p:cNvPr id="27" name="TextBox 26">
            <a:extLst>
              <a:ext uri="{FF2B5EF4-FFF2-40B4-BE49-F238E27FC236}">
                <a16:creationId xmlns:a16="http://schemas.microsoft.com/office/drawing/2014/main" id="{3BC1B31A-F8D6-4ACC-9D87-28C71E723809}"/>
              </a:ext>
            </a:extLst>
          </p:cNvPr>
          <p:cNvSpPr txBox="1"/>
          <p:nvPr/>
        </p:nvSpPr>
        <p:spPr bwMode="gray">
          <a:xfrm>
            <a:off x="1199206" y="2135973"/>
            <a:ext cx="2666067" cy="1231106"/>
          </a:xfrm>
          <a:prstGeom prst="rect">
            <a:avLst/>
          </a:prstGeom>
          <a:noFill/>
        </p:spPr>
        <p:txBody>
          <a:bodyPr vert="horz" wrap="square" lIns="0" tIns="0" rIns="0" bIns="0" rtlCol="0">
            <a:spAutoFit/>
          </a:bodyPr>
          <a:lstStyle/>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300" b="0" i="0" u="none" strike="noStrike" kern="1200" cap="none" spc="0" normalizeH="0" baseline="0" noProof="0">
                <a:ln>
                  <a:noFill/>
                </a:ln>
                <a:solidFill>
                  <a:srgbClr val="5A5A5A"/>
                </a:solidFill>
                <a:effectLst/>
                <a:uLnTx/>
                <a:uFillTx/>
                <a:latin typeface="Arial" panose="020B0604020202020204"/>
                <a:ea typeface="+mn-ea"/>
                <a:cs typeface="+mn-cs"/>
              </a:rPr>
              <a:t>Phone</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300" b="0" i="0" u="none" strike="noStrike" kern="1200" cap="none" spc="0" normalizeH="0" baseline="0" noProof="0">
                <a:ln>
                  <a:noFill/>
                </a:ln>
                <a:solidFill>
                  <a:srgbClr val="5A5A5A"/>
                </a:solidFill>
                <a:effectLst/>
                <a:uLnTx/>
                <a:uFillTx/>
                <a:latin typeface="Arial" panose="020B0604020202020204"/>
                <a:ea typeface="+mn-ea"/>
                <a:cs typeface="+mn-cs"/>
              </a:rPr>
              <a:t>Web</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300" b="0" i="0" u="none" strike="noStrike" kern="1200" cap="none" spc="0" normalizeH="0" baseline="0" noProof="0">
                <a:ln>
                  <a:noFill/>
                </a:ln>
                <a:solidFill>
                  <a:srgbClr val="5A5A5A"/>
                </a:solidFill>
                <a:effectLst/>
                <a:uLnTx/>
                <a:uFillTx/>
                <a:latin typeface="Arial" panose="020B0604020202020204"/>
                <a:ea typeface="+mn-ea"/>
                <a:cs typeface="+mn-cs"/>
              </a:rPr>
              <a:t>Text (text2Start) – text </a:t>
            </a:r>
            <a:r>
              <a:rPr kumimoji="0" lang="en-US" sz="1300" b="1" i="0" u="none" strike="noStrike" kern="1200" cap="none" spc="0" normalizeH="0" baseline="0" noProof="0">
                <a:ln>
                  <a:noFill/>
                </a:ln>
                <a:solidFill>
                  <a:srgbClr val="5A5A5A"/>
                </a:solidFill>
                <a:effectLst/>
                <a:uLnTx/>
                <a:uFillTx/>
                <a:latin typeface="Arial" panose="020B0604020202020204"/>
                <a:ea typeface="+mn-ea"/>
                <a:cs typeface="+mn-cs"/>
              </a:rPr>
              <a:t>READY</a:t>
            </a:r>
            <a:r>
              <a:rPr kumimoji="0" lang="en-US" sz="1300" b="0" i="0" u="none" strike="noStrike" kern="1200" cap="none" spc="0" normalizeH="0" baseline="0" noProof="0">
                <a:ln>
                  <a:noFill/>
                </a:ln>
                <a:solidFill>
                  <a:srgbClr val="5A5A5A"/>
                </a:solidFill>
                <a:effectLst/>
                <a:uLnTx/>
                <a:uFillTx/>
                <a:latin typeface="Arial" panose="020B0604020202020204"/>
                <a:ea typeface="+mn-ea"/>
                <a:cs typeface="+mn-cs"/>
              </a:rPr>
              <a:t> to 34191 or </a:t>
            </a:r>
            <a:r>
              <a:rPr kumimoji="0" lang="en-US" sz="1300" b="1" i="0" u="none" strike="noStrike" kern="1200" cap="none" spc="0" normalizeH="0" baseline="0" noProof="0">
                <a:ln>
                  <a:noFill/>
                </a:ln>
                <a:solidFill>
                  <a:srgbClr val="5A5A5A"/>
                </a:solidFill>
                <a:effectLst/>
                <a:uLnTx/>
                <a:uFillTx/>
                <a:latin typeface="Arial" panose="020B0604020202020204"/>
                <a:ea typeface="+mn-ea"/>
                <a:cs typeface="+mn-cs"/>
              </a:rPr>
              <a:t>LISTO</a:t>
            </a:r>
            <a:r>
              <a:rPr kumimoji="0" lang="en-US" sz="1300" b="0" i="0" u="none" strike="noStrike" kern="1200" cap="none" spc="0" normalizeH="0" baseline="0" noProof="0">
                <a:ln>
                  <a:noFill/>
                </a:ln>
                <a:solidFill>
                  <a:srgbClr val="5A5A5A"/>
                </a:solidFill>
                <a:effectLst/>
                <a:uLnTx/>
                <a:uFillTx/>
                <a:latin typeface="Arial" panose="020B0604020202020204"/>
                <a:ea typeface="+mn-ea"/>
                <a:cs typeface="+mn-cs"/>
              </a:rPr>
              <a:t> to 34191</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300" b="0" i="0" u="none" strike="noStrike" kern="1200" cap="none" spc="0" normalizeH="0" baseline="0" noProof="0">
                <a:ln>
                  <a:noFill/>
                </a:ln>
                <a:solidFill>
                  <a:srgbClr val="5A5A5A"/>
                </a:solidFill>
                <a:effectLst/>
                <a:uLnTx/>
                <a:uFillTx/>
                <a:latin typeface="Arial" panose="020B0604020202020204"/>
                <a:ea typeface="+mn-ea"/>
                <a:cs typeface="+mn-cs"/>
              </a:rPr>
              <a:t>Referral</a:t>
            </a:r>
          </a:p>
        </p:txBody>
      </p:sp>
      <p:sp>
        <p:nvSpPr>
          <p:cNvPr id="28" name="TextBox 27">
            <a:extLst>
              <a:ext uri="{FF2B5EF4-FFF2-40B4-BE49-F238E27FC236}">
                <a16:creationId xmlns:a16="http://schemas.microsoft.com/office/drawing/2014/main" id="{0D3428DE-0BB9-4332-A270-4508BB8B4C22}"/>
              </a:ext>
            </a:extLst>
          </p:cNvPr>
          <p:cNvSpPr txBox="1"/>
          <p:nvPr/>
        </p:nvSpPr>
        <p:spPr bwMode="gray">
          <a:xfrm>
            <a:off x="5004283" y="2137160"/>
            <a:ext cx="3399129" cy="1585049"/>
          </a:xfrm>
          <a:prstGeom prst="rect">
            <a:avLst/>
          </a:prstGeom>
          <a:noFill/>
        </p:spPr>
        <p:txBody>
          <a:bodyPr vert="horz" wrap="square" lIns="0" tIns="0" rIns="0" bIns="0" rtlCol="0" anchor="t">
            <a:spAutoFit/>
          </a:bodyPr>
          <a:lstStyle/>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5A5A5A"/>
                </a:solidFill>
                <a:effectLst/>
                <a:uLnTx/>
                <a:uFillTx/>
                <a:latin typeface="Arial" panose="020B0604020202020204"/>
                <a:ea typeface="+mn-ea"/>
                <a:cs typeface="+mn-cs"/>
              </a:rPr>
              <a:t>Youth</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5A5A5A"/>
                </a:solidFill>
                <a:effectLst/>
                <a:uLnTx/>
                <a:uFillTx/>
                <a:latin typeface="Arial" panose="020B0604020202020204"/>
                <a:ea typeface="+mn-ea"/>
                <a:cs typeface="+mn-cs"/>
              </a:rPr>
              <a:t>Pregnancy</a:t>
            </a:r>
            <a:endParaRPr kumimoji="0" lang="en-US" sz="1300" b="0" i="0" u="none" strike="noStrike" kern="1200" cap="none" spc="0" normalizeH="0" baseline="0" noProof="0" dirty="0">
              <a:ln>
                <a:noFill/>
              </a:ln>
              <a:solidFill>
                <a:srgbClr val="5A5A5A"/>
              </a:solidFill>
              <a:effectLst/>
              <a:uLnTx/>
              <a:uFillTx/>
              <a:latin typeface="Arial" panose="020B0604020202020204"/>
              <a:ea typeface="+mn-ea"/>
              <a:cs typeface="Arial"/>
            </a:endParaRP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5A5A5A"/>
                </a:solidFill>
                <a:effectLst/>
                <a:uLnTx/>
                <a:uFillTx/>
                <a:latin typeface="Arial" panose="020B0604020202020204"/>
                <a:ea typeface="+mn-ea"/>
                <a:cs typeface="+mn-cs"/>
              </a:rPr>
              <a:t>Behavioral Health</a:t>
            </a:r>
            <a:endParaRPr kumimoji="0" lang="en-US" sz="1300" b="0" i="0" u="none" strike="noStrike" kern="1200" cap="none" spc="0" normalizeH="0" baseline="0" noProof="0" dirty="0">
              <a:ln>
                <a:noFill/>
              </a:ln>
              <a:solidFill>
                <a:srgbClr val="5A5A5A"/>
              </a:solidFill>
              <a:effectLst/>
              <a:uLnTx/>
              <a:uFillTx/>
              <a:latin typeface="Arial" panose="020B0604020202020204"/>
              <a:ea typeface="+mn-ea"/>
              <a:cs typeface="Arial"/>
            </a:endParaRP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5A5A5A"/>
                </a:solidFill>
                <a:effectLst/>
                <a:uLnTx/>
                <a:uFillTx/>
                <a:latin typeface="Arial" panose="020B0604020202020204"/>
                <a:ea typeface="+mn-ea"/>
                <a:cs typeface="Arial"/>
              </a:rPr>
              <a:t>American Indian</a:t>
            </a:r>
            <a:endParaRPr kumimoji="0" lang="en-US" sz="1300" b="0" i="0" u="none" strike="noStrike" kern="1200" cap="none" spc="0" normalizeH="0" baseline="0" noProof="0" dirty="0">
              <a:ln>
                <a:noFill/>
              </a:ln>
              <a:solidFill>
                <a:srgbClr val="5A5A5A"/>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5A5A5A"/>
                </a:solidFill>
                <a:effectLst/>
                <a:uLnTx/>
                <a:uFillTx/>
                <a:latin typeface="Arial" panose="020B0604020202020204"/>
                <a:ea typeface="+mn-ea"/>
                <a:cs typeface="Arial" panose="020B0604020202020204"/>
              </a:rPr>
              <a:t>Standard</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US" sz="1300" b="0" i="0" u="none" strike="noStrike" kern="1200" cap="none" spc="0" normalizeH="0" baseline="0" noProof="0" dirty="0">
              <a:ln>
                <a:noFill/>
              </a:ln>
              <a:solidFill>
                <a:srgbClr val="5A5A5A"/>
              </a:solidFill>
              <a:effectLst/>
              <a:uLnTx/>
              <a:uFillTx/>
              <a:latin typeface="Arial" panose="020B0604020202020204"/>
              <a:ea typeface="+mn-ea"/>
              <a:cs typeface="+mn-cs"/>
            </a:endParaRPr>
          </a:p>
        </p:txBody>
      </p:sp>
      <p:sp>
        <p:nvSpPr>
          <p:cNvPr id="29" name="TextBox 28">
            <a:extLst>
              <a:ext uri="{FF2B5EF4-FFF2-40B4-BE49-F238E27FC236}">
                <a16:creationId xmlns:a16="http://schemas.microsoft.com/office/drawing/2014/main" id="{AE1D4A71-7474-4FB7-81C4-C5C266E8AE5E}"/>
              </a:ext>
            </a:extLst>
          </p:cNvPr>
          <p:cNvSpPr txBox="1"/>
          <p:nvPr/>
        </p:nvSpPr>
        <p:spPr bwMode="gray">
          <a:xfrm>
            <a:off x="8809359" y="2135973"/>
            <a:ext cx="2666067" cy="1154162"/>
          </a:xfrm>
          <a:prstGeom prst="rect">
            <a:avLst/>
          </a:prstGeom>
          <a:noFill/>
        </p:spPr>
        <p:txBody>
          <a:bodyPr vert="horz" wrap="square" lIns="0" tIns="0" rIns="0" bIns="0" rtlCol="0">
            <a:spAutoFit/>
          </a:bodyPr>
          <a:lstStyle/>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300" b="0" i="0" u="none" strike="noStrike" kern="1200" cap="none" spc="0" normalizeH="0" baseline="0" noProof="0">
                <a:ln>
                  <a:noFill/>
                </a:ln>
                <a:solidFill>
                  <a:srgbClr val="5A5A5A"/>
                </a:solidFill>
                <a:effectLst/>
                <a:uLnTx/>
                <a:uFillTx/>
                <a:latin typeface="Arial" panose="020B0604020202020204"/>
                <a:ea typeface="+mn-ea"/>
                <a:cs typeface="+mn-cs"/>
              </a:rPr>
              <a:t>NAQC MDS questions are recommended</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300" b="0" i="0" u="none" strike="noStrike" kern="1200" cap="none" spc="0" normalizeH="0" baseline="0" noProof="0">
                <a:ln>
                  <a:noFill/>
                </a:ln>
                <a:solidFill>
                  <a:srgbClr val="5A5A5A"/>
                </a:solidFill>
                <a:effectLst/>
                <a:uLnTx/>
                <a:uFillTx/>
                <a:latin typeface="Arial" panose="020B0604020202020204"/>
                <a:ea typeface="+mn-ea"/>
                <a:cs typeface="+mn-cs"/>
              </a:rPr>
              <a:t>Data collected is reported out to state</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US" sz="1300" b="0" i="0" u="none" strike="noStrike" kern="1200" cap="none" spc="0" normalizeH="0" baseline="0" noProof="0">
              <a:ln>
                <a:noFill/>
              </a:ln>
              <a:solidFill>
                <a:srgbClr val="5A5A5A"/>
              </a:solidFill>
              <a:effectLst/>
              <a:uLnTx/>
              <a:uFillTx/>
              <a:latin typeface="Arial" panose="020B0604020202020204"/>
              <a:ea typeface="+mn-ea"/>
              <a:cs typeface="+mn-cs"/>
            </a:endParaRPr>
          </a:p>
        </p:txBody>
      </p:sp>
      <p:cxnSp>
        <p:nvCxnSpPr>
          <p:cNvPr id="30" name="Straight Arrow Connector 29">
            <a:extLst>
              <a:ext uri="{FF2B5EF4-FFF2-40B4-BE49-F238E27FC236}">
                <a16:creationId xmlns:a16="http://schemas.microsoft.com/office/drawing/2014/main" id="{10E8A6F8-7623-46E5-B88E-0E6FBA2389F7}"/>
              </a:ext>
            </a:extLst>
          </p:cNvPr>
          <p:cNvCxnSpPr>
            <a:cxnSpLocks/>
          </p:cNvCxnSpPr>
          <p:nvPr/>
        </p:nvCxnSpPr>
        <p:spPr bwMode="gray">
          <a:xfrm>
            <a:off x="1199207" y="1933103"/>
            <a:ext cx="2666067" cy="0"/>
          </a:xfrm>
          <a:prstGeom prst="straightConnector1">
            <a:avLst/>
          </a:prstGeom>
          <a:ln w="31750" cap="rnd">
            <a:solidFill>
              <a:schemeClr val="accent6"/>
            </a:solidFill>
            <a:prstDash val="sysDot"/>
            <a:round/>
            <a:headEnd type="oval" w="med" len="med"/>
            <a:tailEnd type="arrow" w="lg"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3BE1B50C-339B-4F2C-98FF-8E04A8009D53}"/>
              </a:ext>
            </a:extLst>
          </p:cNvPr>
          <p:cNvCxnSpPr>
            <a:cxnSpLocks/>
          </p:cNvCxnSpPr>
          <p:nvPr/>
        </p:nvCxnSpPr>
        <p:spPr bwMode="gray">
          <a:xfrm>
            <a:off x="5004283" y="1933103"/>
            <a:ext cx="2666067" cy="0"/>
          </a:xfrm>
          <a:prstGeom prst="straightConnector1">
            <a:avLst/>
          </a:prstGeom>
          <a:ln w="31750" cap="rnd">
            <a:solidFill>
              <a:schemeClr val="accent6"/>
            </a:solidFill>
            <a:prstDash val="sysDot"/>
            <a:round/>
            <a:headEnd type="oval" w="med" len="med"/>
            <a:tailEnd type="arrow"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15722995-6E67-49E5-AEA3-6AB9B0F20551}"/>
              </a:ext>
            </a:extLst>
          </p:cNvPr>
          <p:cNvSpPr txBox="1"/>
          <p:nvPr/>
        </p:nvSpPr>
        <p:spPr bwMode="gray">
          <a:xfrm>
            <a:off x="8803549" y="4502958"/>
            <a:ext cx="2800930" cy="877163"/>
          </a:xfrm>
          <a:prstGeom prst="rect">
            <a:avLst/>
          </a:prstGeom>
          <a:noFill/>
        </p:spPr>
        <p:txBody>
          <a:bodyPr vert="horz" wrap="square" lIns="0" tIns="0" rIns="0" bIns="0" rtlCol="0">
            <a:spAutoFit/>
          </a:bodyPr>
          <a:lstStyle/>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300" b="0" i="0" u="none" strike="noStrike" kern="1200" cap="none" spc="0" normalizeH="0" baseline="0" noProof="0">
                <a:ln>
                  <a:noFill/>
                </a:ln>
                <a:solidFill>
                  <a:srgbClr val="5A5A5A"/>
                </a:solidFill>
                <a:effectLst/>
                <a:uLnTx/>
                <a:uFillTx/>
                <a:latin typeface="Arial" panose="020B0604020202020204"/>
                <a:ea typeface="+mn-ea"/>
                <a:cs typeface="+mn-cs"/>
              </a:rPr>
              <a:t>Coaches focus on active listening, empathy, and evidence-based treatment information</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300" b="0" i="0" u="none" strike="noStrike" kern="1200" cap="none" spc="0" normalizeH="0" baseline="0" noProof="0">
                <a:ln>
                  <a:noFill/>
                </a:ln>
                <a:solidFill>
                  <a:srgbClr val="5A5A5A"/>
                </a:solidFill>
                <a:effectLst/>
                <a:uLnTx/>
                <a:uFillTx/>
                <a:latin typeface="Arial" panose="020B0604020202020204"/>
                <a:ea typeface="+mn-ea"/>
                <a:cs typeface="+mn-cs"/>
              </a:rPr>
              <a:t>Phone, chat, text, or group video</a:t>
            </a:r>
          </a:p>
        </p:txBody>
      </p:sp>
      <p:sp>
        <p:nvSpPr>
          <p:cNvPr id="36" name="TextBox 35">
            <a:extLst>
              <a:ext uri="{FF2B5EF4-FFF2-40B4-BE49-F238E27FC236}">
                <a16:creationId xmlns:a16="http://schemas.microsoft.com/office/drawing/2014/main" id="{1728F9B3-4EE9-47F5-B355-6658409D41E6}"/>
              </a:ext>
            </a:extLst>
          </p:cNvPr>
          <p:cNvSpPr txBox="1"/>
          <p:nvPr/>
        </p:nvSpPr>
        <p:spPr bwMode="gray">
          <a:xfrm>
            <a:off x="5004283" y="4502958"/>
            <a:ext cx="2339129" cy="1354217"/>
          </a:xfrm>
          <a:prstGeom prst="rect">
            <a:avLst/>
          </a:prstGeom>
          <a:noFill/>
        </p:spPr>
        <p:txBody>
          <a:bodyPr vert="horz" wrap="square" lIns="0" tIns="0" rIns="0" bIns="0" rtlCol="0">
            <a:spAutoFit/>
          </a:bodyPr>
          <a:lstStyle/>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300" b="0" i="0" u="none" strike="noStrike" kern="1200" cap="none" spc="0" normalizeH="0" baseline="0" noProof="0">
                <a:ln>
                  <a:noFill/>
                </a:ln>
                <a:solidFill>
                  <a:srgbClr val="5A5A5A"/>
                </a:solidFill>
                <a:effectLst/>
                <a:uLnTx/>
                <a:uFillTx/>
                <a:latin typeface="Arial" panose="020B0604020202020204"/>
                <a:ea typeface="+mn-ea"/>
                <a:cs typeface="+mn-cs"/>
              </a:rPr>
              <a:t>Additional sessions with coaches</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300" b="0" i="0" u="none" strike="noStrike" kern="1200" cap="none" spc="0" normalizeH="0" baseline="0" noProof="0">
                <a:ln>
                  <a:noFill/>
                </a:ln>
                <a:solidFill>
                  <a:srgbClr val="5A5A5A"/>
                </a:solidFill>
                <a:effectLst/>
                <a:uLnTx/>
                <a:uFillTx/>
                <a:latin typeface="Arial" panose="020B0604020202020204"/>
                <a:ea typeface="+mn-ea"/>
                <a:cs typeface="+mn-cs"/>
              </a:rPr>
              <a:t>Ongoing milestones and action steps</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300" b="0" i="0" u="none" strike="noStrike" kern="1200" cap="none" spc="0" normalizeH="0" baseline="0" noProof="0">
                <a:ln>
                  <a:noFill/>
                </a:ln>
                <a:solidFill>
                  <a:srgbClr val="5A5A5A"/>
                </a:solidFill>
                <a:effectLst/>
                <a:uLnTx/>
                <a:uFillTx/>
                <a:latin typeface="Arial" panose="020B0604020202020204"/>
                <a:ea typeface="+mn-ea"/>
                <a:cs typeface="+mn-cs"/>
              </a:rPr>
              <a:t>Central dashboard with clear program details</a:t>
            </a:r>
          </a:p>
        </p:txBody>
      </p:sp>
      <p:sp>
        <p:nvSpPr>
          <p:cNvPr id="37" name="TextBox 36">
            <a:extLst>
              <a:ext uri="{FF2B5EF4-FFF2-40B4-BE49-F238E27FC236}">
                <a16:creationId xmlns:a16="http://schemas.microsoft.com/office/drawing/2014/main" id="{39254089-5320-4B2B-A391-4E53D2D7952A}"/>
              </a:ext>
            </a:extLst>
          </p:cNvPr>
          <p:cNvSpPr txBox="1"/>
          <p:nvPr/>
        </p:nvSpPr>
        <p:spPr bwMode="gray">
          <a:xfrm>
            <a:off x="1244439" y="4502958"/>
            <a:ext cx="2525028" cy="954107"/>
          </a:xfrm>
          <a:prstGeom prst="rect">
            <a:avLst/>
          </a:prstGeom>
          <a:noFill/>
        </p:spPr>
        <p:txBody>
          <a:bodyPr vert="horz" wrap="square" lIns="0" tIns="0" rIns="0" bIns="0" rtlCol="0">
            <a:spAutoFit/>
          </a:bodyPr>
          <a:lstStyle/>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300" b="0" i="0" u="none" strike="noStrike" kern="1200" cap="none" spc="0" normalizeH="0" baseline="0" noProof="0">
                <a:ln>
                  <a:noFill/>
                </a:ln>
                <a:solidFill>
                  <a:srgbClr val="5A5A5A"/>
                </a:solidFill>
                <a:effectLst/>
                <a:uLnTx/>
                <a:uFillTx/>
                <a:latin typeface="Arial" panose="020B0604020202020204"/>
                <a:ea typeface="+mn-ea"/>
                <a:cs typeface="+mn-cs"/>
              </a:rPr>
              <a:t>Relapse prevention tools</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300" b="0" i="0" u="none" strike="noStrike" kern="1200" cap="none" spc="0" normalizeH="0" baseline="0" noProof="0">
                <a:ln>
                  <a:noFill/>
                </a:ln>
                <a:solidFill>
                  <a:srgbClr val="5A5A5A"/>
                </a:solidFill>
                <a:effectLst/>
                <a:uLnTx/>
                <a:uFillTx/>
                <a:latin typeface="Arial" panose="020B0604020202020204"/>
                <a:ea typeface="+mn-ea"/>
                <a:cs typeface="+mn-cs"/>
              </a:rPr>
              <a:t>Ongoing access to dashboard</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300" b="0" i="0" u="none" strike="noStrike" kern="1200" cap="none" spc="0" normalizeH="0" baseline="0" noProof="0">
                <a:ln>
                  <a:noFill/>
                </a:ln>
                <a:solidFill>
                  <a:srgbClr val="5A5A5A"/>
                </a:solidFill>
                <a:effectLst/>
                <a:uLnTx/>
                <a:uFillTx/>
                <a:latin typeface="Arial" panose="020B0604020202020204"/>
                <a:ea typeface="+mn-ea"/>
                <a:cs typeface="+mn-cs"/>
              </a:rPr>
              <a:t>Reenrollment and reengagement campaigns</a:t>
            </a:r>
          </a:p>
        </p:txBody>
      </p:sp>
      <p:cxnSp>
        <p:nvCxnSpPr>
          <p:cNvPr id="38" name="Straight Arrow Connector 37">
            <a:extLst>
              <a:ext uri="{FF2B5EF4-FFF2-40B4-BE49-F238E27FC236}">
                <a16:creationId xmlns:a16="http://schemas.microsoft.com/office/drawing/2014/main" id="{5644457C-3B76-4FFE-9395-3DC44AC33DA4}"/>
              </a:ext>
            </a:extLst>
          </p:cNvPr>
          <p:cNvCxnSpPr>
            <a:cxnSpLocks/>
          </p:cNvCxnSpPr>
          <p:nvPr/>
        </p:nvCxnSpPr>
        <p:spPr bwMode="gray">
          <a:xfrm flipH="1">
            <a:off x="1199207" y="4183173"/>
            <a:ext cx="2666067" cy="0"/>
          </a:xfrm>
          <a:prstGeom prst="straightConnector1">
            <a:avLst/>
          </a:prstGeom>
          <a:ln w="31750" cap="rnd">
            <a:solidFill>
              <a:schemeClr val="accent6"/>
            </a:solidFill>
            <a:prstDash val="sysDot"/>
            <a:round/>
            <a:headEnd type="oval" w="med" len="med"/>
            <a:tailEnd type="arrow" w="lg"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F9AF2E12-2AA0-4F8C-9E75-8D56DD343BCB}"/>
              </a:ext>
            </a:extLst>
          </p:cNvPr>
          <p:cNvCxnSpPr>
            <a:cxnSpLocks/>
          </p:cNvCxnSpPr>
          <p:nvPr/>
        </p:nvCxnSpPr>
        <p:spPr bwMode="gray">
          <a:xfrm flipH="1">
            <a:off x="5004283" y="4183173"/>
            <a:ext cx="2666067" cy="0"/>
          </a:xfrm>
          <a:prstGeom prst="straightConnector1">
            <a:avLst/>
          </a:prstGeom>
          <a:ln w="31750" cap="rnd">
            <a:solidFill>
              <a:schemeClr val="accent6"/>
            </a:solidFill>
            <a:prstDash val="sysDot"/>
            <a:round/>
            <a:headEnd type="oval" w="med" len="med"/>
            <a:tailEnd type="arrow" w="lg" len="med"/>
          </a:ln>
        </p:spPr>
        <p:style>
          <a:lnRef idx="1">
            <a:schemeClr val="accent1"/>
          </a:lnRef>
          <a:fillRef idx="0">
            <a:schemeClr val="accent1"/>
          </a:fillRef>
          <a:effectRef idx="0">
            <a:schemeClr val="accent1"/>
          </a:effectRef>
          <a:fontRef idx="minor">
            <a:schemeClr val="tx1"/>
          </a:fontRef>
        </p:style>
      </p:cxnSp>
      <p:sp>
        <p:nvSpPr>
          <p:cNvPr id="42" name="Rectangle 39">
            <a:extLst>
              <a:ext uri="{FF2B5EF4-FFF2-40B4-BE49-F238E27FC236}">
                <a16:creationId xmlns:a16="http://schemas.microsoft.com/office/drawing/2014/main" id="{9C4D47F2-15AA-49BA-B7AE-139BA5E9C9AB}"/>
              </a:ext>
            </a:extLst>
          </p:cNvPr>
          <p:cNvSpPr/>
          <p:nvPr/>
        </p:nvSpPr>
        <p:spPr bwMode="gray">
          <a:xfrm>
            <a:off x="8809359" y="1933103"/>
            <a:ext cx="2922266" cy="2269195"/>
          </a:xfrm>
          <a:custGeom>
            <a:avLst/>
            <a:gdLst>
              <a:gd name="connsiteX0" fmla="*/ 0 w 2565200"/>
              <a:gd name="connsiteY0" fmla="*/ 0 h 2269195"/>
              <a:gd name="connsiteX1" fmla="*/ 2565200 w 2565200"/>
              <a:gd name="connsiteY1" fmla="*/ 0 h 2269195"/>
              <a:gd name="connsiteX2" fmla="*/ 2565200 w 2565200"/>
              <a:gd name="connsiteY2" fmla="*/ 2269195 h 2269195"/>
              <a:gd name="connsiteX3" fmla="*/ 0 w 2565200"/>
              <a:gd name="connsiteY3" fmla="*/ 2269195 h 2269195"/>
              <a:gd name="connsiteX4" fmla="*/ 0 w 2565200"/>
              <a:gd name="connsiteY4" fmla="*/ 0 h 2269195"/>
              <a:gd name="connsiteX0" fmla="*/ 0 w 2565200"/>
              <a:gd name="connsiteY0" fmla="*/ 0 h 2269195"/>
              <a:gd name="connsiteX1" fmla="*/ 2565200 w 2565200"/>
              <a:gd name="connsiteY1" fmla="*/ 0 h 2269195"/>
              <a:gd name="connsiteX2" fmla="*/ 2565200 w 2565200"/>
              <a:gd name="connsiteY2" fmla="*/ 2269195 h 2269195"/>
              <a:gd name="connsiteX3" fmla="*/ 0 w 2565200"/>
              <a:gd name="connsiteY3" fmla="*/ 2269195 h 2269195"/>
              <a:gd name="connsiteX4" fmla="*/ 91440 w 2565200"/>
              <a:gd name="connsiteY4" fmla="*/ 91440 h 2269195"/>
              <a:gd name="connsiteX0" fmla="*/ 0 w 2565200"/>
              <a:gd name="connsiteY0" fmla="*/ 0 h 2269195"/>
              <a:gd name="connsiteX1" fmla="*/ 2565200 w 2565200"/>
              <a:gd name="connsiteY1" fmla="*/ 0 h 2269195"/>
              <a:gd name="connsiteX2" fmla="*/ 2565200 w 2565200"/>
              <a:gd name="connsiteY2" fmla="*/ 2269195 h 2269195"/>
              <a:gd name="connsiteX3" fmla="*/ 0 w 2565200"/>
              <a:gd name="connsiteY3" fmla="*/ 2269195 h 2269195"/>
            </a:gdLst>
            <a:ahLst/>
            <a:cxnLst>
              <a:cxn ang="0">
                <a:pos x="connsiteX0" y="connsiteY0"/>
              </a:cxn>
              <a:cxn ang="0">
                <a:pos x="connsiteX1" y="connsiteY1"/>
              </a:cxn>
              <a:cxn ang="0">
                <a:pos x="connsiteX2" y="connsiteY2"/>
              </a:cxn>
              <a:cxn ang="0">
                <a:pos x="connsiteX3" y="connsiteY3"/>
              </a:cxn>
            </a:cxnLst>
            <a:rect l="l" t="t" r="r" b="b"/>
            <a:pathLst>
              <a:path w="2565200" h="2269195">
                <a:moveTo>
                  <a:pt x="0" y="0"/>
                </a:moveTo>
                <a:lnTo>
                  <a:pt x="2565200" y="0"/>
                </a:lnTo>
                <a:lnTo>
                  <a:pt x="2565200" y="2269195"/>
                </a:lnTo>
                <a:lnTo>
                  <a:pt x="0" y="2269195"/>
                </a:lnTo>
              </a:path>
            </a:pathLst>
          </a:custGeom>
          <a:ln w="31750" cap="rnd">
            <a:solidFill>
              <a:schemeClr val="accent6"/>
            </a:solidFill>
            <a:prstDash val="sysDot"/>
            <a:round/>
            <a:headEnd type="oval" w="med" len="med"/>
            <a:tailEnd type="arrow" w="lg"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5" name="Picture 24">
            <a:extLst>
              <a:ext uri="{FF2B5EF4-FFF2-40B4-BE49-F238E27FC236}">
                <a16:creationId xmlns:a16="http://schemas.microsoft.com/office/drawing/2014/main" id="{5EA81DA5-E2D6-4448-B13A-62F945B4F2D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bwMode="gray">
          <a:xfrm>
            <a:off x="466145" y="1628302"/>
            <a:ext cx="609601" cy="609601"/>
          </a:xfrm>
          <a:prstGeom prst="rect">
            <a:avLst/>
          </a:prstGeom>
        </p:spPr>
      </p:pic>
      <p:sp>
        <p:nvSpPr>
          <p:cNvPr id="26" name="TextBox 25">
            <a:extLst>
              <a:ext uri="{FF2B5EF4-FFF2-40B4-BE49-F238E27FC236}">
                <a16:creationId xmlns:a16="http://schemas.microsoft.com/office/drawing/2014/main" id="{2D15F293-3484-4A6C-BDD7-FE2BE4C5E8E6}"/>
              </a:ext>
            </a:extLst>
          </p:cNvPr>
          <p:cNvSpPr txBox="1"/>
          <p:nvPr/>
        </p:nvSpPr>
        <p:spPr bwMode="gray">
          <a:xfrm>
            <a:off x="1473201" y="1658955"/>
            <a:ext cx="2140172" cy="215444"/>
          </a:xfrm>
          <a:prstGeom prst="rect">
            <a:avLst/>
          </a:prstGeom>
          <a:noFill/>
        </p:spPr>
        <p:txBody>
          <a:bodyPr vert="horz"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400" b="1" i="0" u="none" strike="noStrike" kern="1200" cap="none" spc="0" normalizeH="0" baseline="0" noProof="0">
                <a:ln>
                  <a:noFill/>
                </a:ln>
                <a:solidFill>
                  <a:srgbClr val="002677"/>
                </a:solidFill>
                <a:effectLst/>
                <a:uLnTx/>
                <a:uFillTx/>
                <a:latin typeface="Arial" panose="020B0604020202020204"/>
                <a:ea typeface="+mn-ea"/>
                <a:cs typeface="+mn-cs"/>
              </a:rPr>
              <a:t>Enrollment</a:t>
            </a:r>
            <a:endParaRPr kumimoji="0" lang="en-US" sz="1400" b="0" i="0" u="none" strike="noStrike" kern="1200" cap="none" spc="0" normalizeH="0" baseline="0" noProof="0">
              <a:ln>
                <a:noFill/>
              </a:ln>
              <a:solidFill>
                <a:srgbClr val="5A5A5A"/>
              </a:solidFill>
              <a:effectLst/>
              <a:uLnTx/>
              <a:uFillTx/>
              <a:latin typeface="Arial" panose="020B0604020202020204"/>
              <a:ea typeface="+mn-ea"/>
              <a:cs typeface="+mn-cs"/>
            </a:endParaRPr>
          </a:p>
        </p:txBody>
      </p:sp>
      <p:pic>
        <p:nvPicPr>
          <p:cNvPr id="31" name="Picture 30">
            <a:extLst>
              <a:ext uri="{FF2B5EF4-FFF2-40B4-BE49-F238E27FC236}">
                <a16:creationId xmlns:a16="http://schemas.microsoft.com/office/drawing/2014/main" id="{6030615E-ADD5-4A2A-B988-7285346EDEEF}"/>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bwMode="gray">
          <a:xfrm>
            <a:off x="297451" y="196012"/>
            <a:ext cx="946988" cy="946988"/>
          </a:xfrm>
          <a:prstGeom prst="rect">
            <a:avLst/>
          </a:prstGeom>
        </p:spPr>
      </p:pic>
      <p:sp>
        <p:nvSpPr>
          <p:cNvPr id="32" name="TextBox 31">
            <a:extLst>
              <a:ext uri="{FF2B5EF4-FFF2-40B4-BE49-F238E27FC236}">
                <a16:creationId xmlns:a16="http://schemas.microsoft.com/office/drawing/2014/main" id="{974EB5FA-73FE-4E02-A3A5-2A2FB9B3AED6}"/>
              </a:ext>
            </a:extLst>
          </p:cNvPr>
          <p:cNvSpPr txBox="1"/>
          <p:nvPr/>
        </p:nvSpPr>
        <p:spPr bwMode="gray">
          <a:xfrm>
            <a:off x="5267230" y="1658955"/>
            <a:ext cx="2140172" cy="215444"/>
          </a:xfrm>
          <a:prstGeom prst="rect">
            <a:avLst/>
          </a:prstGeom>
          <a:noFill/>
        </p:spPr>
        <p:txBody>
          <a:bodyPr vert="horz"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400" b="1" i="0" u="none" strike="noStrike" kern="1200" cap="none" spc="0" normalizeH="0" baseline="0" noProof="0">
                <a:ln>
                  <a:noFill/>
                </a:ln>
                <a:solidFill>
                  <a:srgbClr val="002677"/>
                </a:solidFill>
                <a:effectLst/>
                <a:uLnTx/>
                <a:uFillTx/>
                <a:latin typeface="Arial" panose="020B0604020202020204"/>
                <a:ea typeface="+mn-ea"/>
                <a:cs typeface="+mn-cs"/>
              </a:rPr>
              <a:t>Program Stratification</a:t>
            </a:r>
            <a:endParaRPr kumimoji="0" lang="en-US" sz="1400" b="0" i="0" u="none" strike="noStrike" kern="1200" cap="none" spc="0" normalizeH="0" baseline="0" noProof="0">
              <a:ln>
                <a:noFill/>
              </a:ln>
              <a:solidFill>
                <a:srgbClr val="5A5A5A"/>
              </a:solidFill>
              <a:effectLst/>
              <a:uLnTx/>
              <a:uFillTx/>
              <a:latin typeface="Arial" panose="020B0604020202020204"/>
              <a:ea typeface="+mn-ea"/>
              <a:cs typeface="+mn-cs"/>
            </a:endParaRPr>
          </a:p>
        </p:txBody>
      </p:sp>
      <p:sp>
        <p:nvSpPr>
          <p:cNvPr id="34" name="TextBox 33">
            <a:extLst>
              <a:ext uri="{FF2B5EF4-FFF2-40B4-BE49-F238E27FC236}">
                <a16:creationId xmlns:a16="http://schemas.microsoft.com/office/drawing/2014/main" id="{30F59EC6-2214-40A1-902A-F0C246C514B1}"/>
              </a:ext>
            </a:extLst>
          </p:cNvPr>
          <p:cNvSpPr txBox="1"/>
          <p:nvPr/>
        </p:nvSpPr>
        <p:spPr bwMode="gray">
          <a:xfrm>
            <a:off x="9114086" y="1664284"/>
            <a:ext cx="2140172" cy="215444"/>
          </a:xfrm>
          <a:prstGeom prst="rect">
            <a:avLst/>
          </a:prstGeom>
          <a:noFill/>
        </p:spPr>
        <p:txBody>
          <a:bodyPr vert="horz"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400" b="1" i="0" u="none" strike="noStrike" kern="1200" cap="none" spc="0" normalizeH="0" baseline="0" noProof="0">
                <a:ln>
                  <a:noFill/>
                </a:ln>
                <a:solidFill>
                  <a:srgbClr val="002677"/>
                </a:solidFill>
                <a:effectLst/>
                <a:uLnTx/>
                <a:uFillTx/>
                <a:latin typeface="Arial" panose="020B0604020202020204"/>
                <a:ea typeface="+mn-ea"/>
                <a:cs typeface="+mn-cs"/>
              </a:rPr>
              <a:t>Intake Data Collection</a:t>
            </a:r>
            <a:endParaRPr kumimoji="0" lang="en-US" sz="1400" b="0" i="0" u="none" strike="noStrike" kern="1200" cap="none" spc="0" normalizeH="0" baseline="0" noProof="0">
              <a:ln>
                <a:noFill/>
              </a:ln>
              <a:solidFill>
                <a:srgbClr val="5A5A5A"/>
              </a:solidFill>
              <a:effectLst/>
              <a:uLnTx/>
              <a:uFillTx/>
              <a:latin typeface="Arial" panose="020B0604020202020204"/>
              <a:ea typeface="+mn-ea"/>
              <a:cs typeface="+mn-cs"/>
            </a:endParaRPr>
          </a:p>
        </p:txBody>
      </p:sp>
      <p:sp>
        <p:nvSpPr>
          <p:cNvPr id="40" name="TextBox 39">
            <a:extLst>
              <a:ext uri="{FF2B5EF4-FFF2-40B4-BE49-F238E27FC236}">
                <a16:creationId xmlns:a16="http://schemas.microsoft.com/office/drawing/2014/main" id="{E56C9E98-10C4-4FCA-AD3C-49F53F8EBD06}"/>
              </a:ext>
            </a:extLst>
          </p:cNvPr>
          <p:cNvSpPr txBox="1"/>
          <p:nvPr/>
        </p:nvSpPr>
        <p:spPr bwMode="gray">
          <a:xfrm>
            <a:off x="1462154" y="3908088"/>
            <a:ext cx="2140172" cy="215444"/>
          </a:xfrm>
          <a:prstGeom prst="rect">
            <a:avLst/>
          </a:prstGeom>
          <a:noFill/>
        </p:spPr>
        <p:txBody>
          <a:bodyPr vert="horz"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400" b="1" i="0" u="none" strike="noStrike" kern="1200" cap="none" spc="0" normalizeH="0" baseline="0" noProof="0">
                <a:ln>
                  <a:noFill/>
                </a:ln>
                <a:solidFill>
                  <a:srgbClr val="002677"/>
                </a:solidFill>
                <a:effectLst/>
                <a:uLnTx/>
                <a:uFillTx/>
                <a:latin typeface="Arial" panose="020B0604020202020204"/>
                <a:ea typeface="+mn-ea"/>
                <a:cs typeface="+mn-cs"/>
              </a:rPr>
              <a:t>Quit</a:t>
            </a:r>
            <a:endParaRPr kumimoji="0" lang="en-US" sz="1400" b="0" i="0" u="none" strike="noStrike" kern="1200" cap="none" spc="0" normalizeH="0" baseline="0" noProof="0">
              <a:ln>
                <a:noFill/>
              </a:ln>
              <a:solidFill>
                <a:srgbClr val="5A5A5A"/>
              </a:solidFill>
              <a:effectLst/>
              <a:uLnTx/>
              <a:uFillTx/>
              <a:latin typeface="Arial" panose="020B0604020202020204"/>
              <a:ea typeface="+mn-ea"/>
              <a:cs typeface="+mn-cs"/>
            </a:endParaRPr>
          </a:p>
        </p:txBody>
      </p:sp>
      <p:sp>
        <p:nvSpPr>
          <p:cNvPr id="41" name="TextBox 40">
            <a:extLst>
              <a:ext uri="{FF2B5EF4-FFF2-40B4-BE49-F238E27FC236}">
                <a16:creationId xmlns:a16="http://schemas.microsoft.com/office/drawing/2014/main" id="{94D890E0-9EB8-4424-8D1F-34953C519C80}"/>
              </a:ext>
            </a:extLst>
          </p:cNvPr>
          <p:cNvSpPr txBox="1"/>
          <p:nvPr/>
        </p:nvSpPr>
        <p:spPr bwMode="gray">
          <a:xfrm>
            <a:off x="5267230" y="3908088"/>
            <a:ext cx="2140172" cy="215444"/>
          </a:xfrm>
          <a:prstGeom prst="rect">
            <a:avLst/>
          </a:prstGeom>
          <a:noFill/>
        </p:spPr>
        <p:txBody>
          <a:bodyPr vert="horz"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400" b="1" i="0" u="none" strike="noStrike" kern="1200" cap="none" spc="0" normalizeH="0" baseline="0" noProof="0">
                <a:ln>
                  <a:noFill/>
                </a:ln>
                <a:solidFill>
                  <a:srgbClr val="002677"/>
                </a:solidFill>
                <a:effectLst/>
                <a:uLnTx/>
                <a:uFillTx/>
                <a:latin typeface="Arial" panose="020B0604020202020204"/>
                <a:ea typeface="+mn-ea"/>
                <a:cs typeface="+mn-cs"/>
              </a:rPr>
              <a:t>Ongoing Milestones </a:t>
            </a:r>
            <a:endParaRPr kumimoji="0" lang="en-US" sz="1400" b="0" i="0" u="none" strike="noStrike" kern="1200" cap="none" spc="0" normalizeH="0" baseline="0" noProof="0">
              <a:ln>
                <a:noFill/>
              </a:ln>
              <a:solidFill>
                <a:srgbClr val="5A5A5A"/>
              </a:solidFill>
              <a:effectLst/>
              <a:uLnTx/>
              <a:uFillTx/>
              <a:latin typeface="Arial" panose="020B0604020202020204"/>
              <a:ea typeface="+mn-ea"/>
              <a:cs typeface="+mn-cs"/>
            </a:endParaRPr>
          </a:p>
        </p:txBody>
      </p:sp>
      <p:sp>
        <p:nvSpPr>
          <p:cNvPr id="43" name="TextBox 42">
            <a:extLst>
              <a:ext uri="{FF2B5EF4-FFF2-40B4-BE49-F238E27FC236}">
                <a16:creationId xmlns:a16="http://schemas.microsoft.com/office/drawing/2014/main" id="{9C6286D2-A959-4A0C-BCC3-587C311553E3}"/>
              </a:ext>
            </a:extLst>
          </p:cNvPr>
          <p:cNvSpPr txBox="1"/>
          <p:nvPr/>
        </p:nvSpPr>
        <p:spPr bwMode="gray">
          <a:xfrm>
            <a:off x="9133928" y="3908088"/>
            <a:ext cx="2140172" cy="215444"/>
          </a:xfrm>
          <a:prstGeom prst="rect">
            <a:avLst/>
          </a:prstGeom>
          <a:noFill/>
        </p:spPr>
        <p:txBody>
          <a:bodyPr vert="horz"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400" b="1" i="0" u="none" strike="noStrike" kern="1200" cap="none" spc="0" normalizeH="0" baseline="0" noProof="0">
                <a:ln>
                  <a:noFill/>
                </a:ln>
                <a:solidFill>
                  <a:srgbClr val="002677"/>
                </a:solidFill>
                <a:effectLst/>
                <a:uLnTx/>
                <a:uFillTx/>
                <a:latin typeface="Arial" panose="020B0604020202020204"/>
                <a:ea typeface="+mn-ea"/>
                <a:cs typeface="+mn-cs"/>
              </a:rPr>
              <a:t>Coach Session</a:t>
            </a:r>
            <a:endParaRPr kumimoji="0" lang="en-US" sz="1400" b="0" i="0" u="none" strike="noStrike" kern="1200" cap="none" spc="0" normalizeH="0" baseline="0" noProof="0">
              <a:ln>
                <a:noFill/>
              </a:ln>
              <a:solidFill>
                <a:srgbClr val="5A5A5A"/>
              </a:solidFill>
              <a:effectLst/>
              <a:uLnTx/>
              <a:uFillTx/>
              <a:latin typeface="Arial" panose="020B0604020202020204"/>
              <a:ea typeface="+mn-ea"/>
              <a:cs typeface="+mn-cs"/>
            </a:endParaRPr>
          </a:p>
        </p:txBody>
      </p:sp>
      <p:pic>
        <p:nvPicPr>
          <p:cNvPr id="44" name="Picture 43">
            <a:extLst>
              <a:ext uri="{FF2B5EF4-FFF2-40B4-BE49-F238E27FC236}">
                <a16:creationId xmlns:a16="http://schemas.microsoft.com/office/drawing/2014/main" id="{25EC93FE-5B9D-4926-8496-4C291CA2D8AB}"/>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bwMode="gray">
          <a:xfrm>
            <a:off x="4211044" y="1628302"/>
            <a:ext cx="609601" cy="609601"/>
          </a:xfrm>
          <a:prstGeom prst="rect">
            <a:avLst/>
          </a:prstGeom>
        </p:spPr>
      </p:pic>
      <p:pic>
        <p:nvPicPr>
          <p:cNvPr id="45" name="Picture 44">
            <a:extLst>
              <a:ext uri="{FF2B5EF4-FFF2-40B4-BE49-F238E27FC236}">
                <a16:creationId xmlns:a16="http://schemas.microsoft.com/office/drawing/2014/main" id="{DE8092C0-D164-4CC0-BC2B-8B113101CE86}"/>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bwMode="gray">
          <a:xfrm>
            <a:off x="8116759" y="3816410"/>
            <a:ext cx="609601" cy="609601"/>
          </a:xfrm>
          <a:prstGeom prst="rect">
            <a:avLst/>
          </a:prstGeom>
        </p:spPr>
      </p:pic>
      <p:pic>
        <p:nvPicPr>
          <p:cNvPr id="46" name="Picture 45">
            <a:extLst>
              <a:ext uri="{FF2B5EF4-FFF2-40B4-BE49-F238E27FC236}">
                <a16:creationId xmlns:a16="http://schemas.microsoft.com/office/drawing/2014/main" id="{E8D55E58-97E4-4E07-8D20-A1B3A7B23C31}"/>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bwMode="gray">
          <a:xfrm>
            <a:off x="8138027" y="1628302"/>
            <a:ext cx="609601" cy="609601"/>
          </a:xfrm>
          <a:prstGeom prst="rect">
            <a:avLst/>
          </a:prstGeom>
        </p:spPr>
      </p:pic>
      <p:sp>
        <p:nvSpPr>
          <p:cNvPr id="47" name="Rectangle 46">
            <a:extLst>
              <a:ext uri="{FF2B5EF4-FFF2-40B4-BE49-F238E27FC236}">
                <a16:creationId xmlns:a16="http://schemas.microsoft.com/office/drawing/2014/main" id="{D562465D-AF0A-4303-8DFE-C97620E80DF0}"/>
              </a:ext>
            </a:extLst>
          </p:cNvPr>
          <p:cNvSpPr/>
          <p:nvPr/>
        </p:nvSpPr>
        <p:spPr bwMode="gray">
          <a:xfrm>
            <a:off x="355600" y="6177280"/>
            <a:ext cx="1056640" cy="487680"/>
          </a:xfrm>
          <a:prstGeom prst="rect">
            <a:avLst/>
          </a:prstGeom>
          <a:solidFill>
            <a:srgbClr val="FFFFFF"/>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48" name="Google Shape;61;p14">
            <a:extLst>
              <a:ext uri="{FF2B5EF4-FFF2-40B4-BE49-F238E27FC236}">
                <a16:creationId xmlns:a16="http://schemas.microsoft.com/office/drawing/2014/main" id="{A031D16C-4FEE-4D25-B137-C105A49FE8A5}"/>
              </a:ext>
            </a:extLst>
          </p:cNvPr>
          <p:cNvPicPr preferRelativeResize="0"/>
          <p:nvPr/>
        </p:nvPicPr>
        <p:blipFill>
          <a:blip r:embed="rId9">
            <a:alphaModFix/>
          </a:blip>
          <a:stretch>
            <a:fillRect/>
          </a:stretch>
        </p:blipFill>
        <p:spPr>
          <a:xfrm>
            <a:off x="255537" y="6352110"/>
            <a:ext cx="1997025" cy="312850"/>
          </a:xfrm>
          <a:prstGeom prst="rect">
            <a:avLst/>
          </a:prstGeom>
          <a:noFill/>
          <a:ln>
            <a:noFill/>
          </a:ln>
        </p:spPr>
      </p:pic>
    </p:spTree>
    <p:extLst>
      <p:ext uri="{BB962C8B-B14F-4D97-AF65-F5344CB8AC3E}">
        <p14:creationId xmlns:p14="http://schemas.microsoft.com/office/powerpoint/2010/main" val="2910921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66"/>
        <p:cNvGrpSpPr/>
        <p:nvPr/>
      </p:nvGrpSpPr>
      <p:grpSpPr>
        <a:xfrm>
          <a:off x="0" y="0"/>
          <a:ext cx="0" cy="0"/>
          <a:chOff x="0" y="0"/>
          <a:chExt cx="0" cy="0"/>
        </a:xfrm>
      </p:grpSpPr>
      <p:sp>
        <p:nvSpPr>
          <p:cNvPr id="1067" name="Google Shape;1067;p108"/>
          <p:cNvSpPr/>
          <p:nvPr/>
        </p:nvSpPr>
        <p:spPr>
          <a:xfrm>
            <a:off x="0" y="0"/>
            <a:ext cx="12192000" cy="56547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FFFFFF"/>
              </a:solidFill>
              <a:effectLst/>
              <a:uLnTx/>
              <a:uFillTx/>
              <a:latin typeface="Arial"/>
              <a:ea typeface="Arial"/>
              <a:cs typeface="Arial"/>
              <a:sym typeface="Arial"/>
            </a:endParaRPr>
          </a:p>
        </p:txBody>
      </p:sp>
      <p:sp>
        <p:nvSpPr>
          <p:cNvPr id="1068" name="Google Shape;1068;p108"/>
          <p:cNvSpPr txBox="1">
            <a:spLocks noGrp="1"/>
          </p:cNvSpPr>
          <p:nvPr>
            <p:ph type="title"/>
          </p:nvPr>
        </p:nvSpPr>
        <p:spPr>
          <a:xfrm>
            <a:off x="457199" y="555639"/>
            <a:ext cx="9601200" cy="3048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chemeClr val="accent6"/>
              </a:buClr>
              <a:buSzPts val="2200"/>
              <a:buFont typeface="Arial"/>
              <a:buNone/>
            </a:pPr>
            <a:r>
              <a:rPr lang="en-US"/>
              <a:t>Platform Dashboard</a:t>
            </a:r>
            <a:endParaRPr/>
          </a:p>
        </p:txBody>
      </p:sp>
      <p:sp>
        <p:nvSpPr>
          <p:cNvPr id="1069" name="Google Shape;1069;p108"/>
          <p:cNvSpPr txBox="1"/>
          <p:nvPr/>
        </p:nvSpPr>
        <p:spPr>
          <a:xfrm>
            <a:off x="8102476" y="1484878"/>
            <a:ext cx="3381000" cy="3862596"/>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a:ln>
                  <a:noFill/>
                </a:ln>
                <a:solidFill>
                  <a:srgbClr val="002677"/>
                </a:solidFill>
                <a:effectLst/>
                <a:uLnTx/>
                <a:uFillTx/>
                <a:latin typeface="Arial" panose="020B0604020202020204"/>
                <a:ea typeface="+mn-ea"/>
                <a:cs typeface="+mn-cs"/>
              </a:rPr>
              <a:t>The dashboard provides quick access to State Quit Services resources and tools:</a:t>
            </a:r>
            <a:endParaRPr kumimoji="0" sz="1700" b="1" i="0" u="none" strike="noStrike" kern="1200" cap="none" spc="0" normalizeH="0" baseline="0" noProof="0">
              <a:ln>
                <a:noFill/>
              </a:ln>
              <a:solidFill>
                <a:srgbClr val="002677"/>
              </a:solidFill>
              <a:effectLst/>
              <a:uLnTx/>
              <a:uFillTx/>
              <a:latin typeface="Arial" panose="020B0604020202020204"/>
              <a:ea typeface="+mn-ea"/>
              <a:cs typeface="+mn-cs"/>
            </a:endParaRPr>
          </a:p>
          <a:p>
            <a:pPr marL="457200" marR="0" lvl="0" indent="-323850" algn="l" defTabSz="914400" rtl="0" eaLnBrk="1" fontAlgn="auto" latinLnBrk="0" hangingPunct="1">
              <a:lnSpc>
                <a:spcPct val="100000"/>
              </a:lnSpc>
              <a:spcBef>
                <a:spcPts val="600"/>
              </a:spcBef>
              <a:spcAft>
                <a:spcPts val="0"/>
              </a:spcAft>
              <a:buClr>
                <a:srgbClr val="5A5A5A"/>
              </a:buClr>
              <a:buSzPts val="1500"/>
              <a:buFontTx/>
              <a:buChar char="●"/>
              <a:tabLst/>
              <a:defRPr/>
            </a:pPr>
            <a:r>
              <a:rPr kumimoji="0" lang="en-US" sz="1500" b="0" i="0" u="none" strike="noStrike" kern="1200" cap="none" spc="0" normalizeH="0" baseline="0" noProof="0">
                <a:ln>
                  <a:noFill/>
                </a:ln>
                <a:solidFill>
                  <a:srgbClr val="5A5A5A"/>
                </a:solidFill>
                <a:effectLst/>
                <a:uLnTx/>
                <a:uFillTx/>
                <a:latin typeface="Arial" panose="020B0604020202020204"/>
                <a:ea typeface="+mn-ea"/>
                <a:cs typeface="+mn-cs"/>
              </a:rPr>
              <a:t>Profile and settings</a:t>
            </a:r>
          </a:p>
          <a:p>
            <a:pPr marL="457200" marR="0" lvl="0" indent="-323850" algn="l" defTabSz="914400" rtl="0" eaLnBrk="1" fontAlgn="auto" latinLnBrk="0" hangingPunct="1">
              <a:lnSpc>
                <a:spcPct val="100000"/>
              </a:lnSpc>
              <a:spcBef>
                <a:spcPts val="600"/>
              </a:spcBef>
              <a:spcAft>
                <a:spcPts val="0"/>
              </a:spcAft>
              <a:buClr>
                <a:srgbClr val="5A5A5A"/>
              </a:buClr>
              <a:buSzPts val="1500"/>
              <a:buFontTx/>
              <a:buChar char="●"/>
              <a:tabLst/>
              <a:defRPr/>
            </a:pPr>
            <a:r>
              <a:rPr kumimoji="0" lang="en-US" sz="1500" b="0" i="0" u="none" strike="noStrike" kern="1200" cap="none" spc="0" normalizeH="0" baseline="0" noProof="0">
                <a:ln>
                  <a:noFill/>
                </a:ln>
                <a:solidFill>
                  <a:srgbClr val="5A5A5A"/>
                </a:solidFill>
                <a:effectLst/>
                <a:uLnTx/>
                <a:uFillTx/>
                <a:latin typeface="Arial" panose="020B0604020202020204"/>
                <a:ea typeface="+mn-ea"/>
                <a:cs typeface="+mn-cs"/>
              </a:rPr>
              <a:t>Text a Coach</a:t>
            </a:r>
          </a:p>
          <a:p>
            <a:pPr marL="457200" marR="0" lvl="0" indent="-323850" algn="l" defTabSz="914400" rtl="0" eaLnBrk="1" fontAlgn="auto" latinLnBrk="0" hangingPunct="1">
              <a:lnSpc>
                <a:spcPct val="100000"/>
              </a:lnSpc>
              <a:spcBef>
                <a:spcPts val="600"/>
              </a:spcBef>
              <a:spcAft>
                <a:spcPts val="0"/>
              </a:spcAft>
              <a:buClr>
                <a:srgbClr val="5A5A5A"/>
              </a:buClr>
              <a:buSzPts val="1500"/>
              <a:buFontTx/>
              <a:buChar char="●"/>
              <a:tabLst/>
              <a:defRPr/>
            </a:pPr>
            <a:r>
              <a:rPr kumimoji="0" lang="en-US" sz="1500" b="0" i="0" u="none" strike="noStrike" kern="1200" cap="none" spc="0" normalizeH="0" baseline="0" noProof="0">
                <a:ln>
                  <a:noFill/>
                </a:ln>
                <a:solidFill>
                  <a:srgbClr val="5A5A5A"/>
                </a:solidFill>
                <a:effectLst/>
                <a:uLnTx/>
                <a:uFillTx/>
                <a:latin typeface="Arial" panose="020B0604020202020204"/>
                <a:ea typeface="+mn-ea"/>
                <a:cs typeface="+mn-cs"/>
              </a:rPr>
              <a:t>Managing NRT</a:t>
            </a:r>
          </a:p>
          <a:p>
            <a:pPr marL="457200" marR="0" lvl="0" indent="-323850" algn="l" defTabSz="914400" rtl="0" eaLnBrk="1" fontAlgn="auto" latinLnBrk="0" hangingPunct="1">
              <a:lnSpc>
                <a:spcPct val="100000"/>
              </a:lnSpc>
              <a:spcBef>
                <a:spcPts val="600"/>
              </a:spcBef>
              <a:spcAft>
                <a:spcPts val="0"/>
              </a:spcAft>
              <a:buClr>
                <a:srgbClr val="5A5A5A"/>
              </a:buClr>
              <a:buSzPts val="1500"/>
              <a:buFontTx/>
              <a:buChar char="●"/>
              <a:tabLst/>
              <a:defRPr/>
            </a:pPr>
            <a:r>
              <a:rPr kumimoji="0" lang="en-US" sz="1500" b="0" i="0" u="none" strike="noStrike" kern="1200" cap="none" spc="0" normalizeH="0" baseline="0" noProof="0">
                <a:ln>
                  <a:noFill/>
                </a:ln>
                <a:solidFill>
                  <a:srgbClr val="5A5A5A"/>
                </a:solidFill>
                <a:effectLst/>
                <a:uLnTx/>
                <a:uFillTx/>
                <a:latin typeface="Arial" panose="020B0604020202020204"/>
                <a:ea typeface="+mn-ea"/>
                <a:cs typeface="+mn-cs"/>
              </a:rPr>
              <a:t>Nudges and reminders to connect</a:t>
            </a:r>
            <a:endParaRPr kumimoji="0" sz="1500" b="0" i="0" u="none" strike="noStrike" kern="1200" cap="none" spc="0" normalizeH="0" baseline="0" noProof="0">
              <a:ln>
                <a:noFill/>
              </a:ln>
              <a:solidFill>
                <a:srgbClr val="5A5A5A"/>
              </a:solidFill>
              <a:effectLst/>
              <a:uLnTx/>
              <a:uFillTx/>
              <a:latin typeface="Arial" panose="020B0604020202020204"/>
              <a:ea typeface="+mn-ea"/>
              <a:cs typeface="+mn-cs"/>
            </a:endParaRPr>
          </a:p>
          <a:p>
            <a:pPr marL="457200" marR="0" lvl="0" indent="-323850" algn="l" defTabSz="914400" rtl="0" eaLnBrk="1" fontAlgn="auto" latinLnBrk="0" hangingPunct="1">
              <a:lnSpc>
                <a:spcPct val="100000"/>
              </a:lnSpc>
              <a:spcBef>
                <a:spcPts val="600"/>
              </a:spcBef>
              <a:spcAft>
                <a:spcPts val="0"/>
              </a:spcAft>
              <a:buClr>
                <a:srgbClr val="5A5A5A"/>
              </a:buClr>
              <a:buSzPts val="1500"/>
              <a:buFontTx/>
              <a:buChar char="●"/>
              <a:tabLst/>
              <a:defRPr/>
            </a:pPr>
            <a:r>
              <a:rPr kumimoji="0" lang="en-US" sz="1500" b="0" i="0" u="none" strike="noStrike" kern="1200" cap="none" spc="0" normalizeH="0" baseline="0" noProof="0">
                <a:ln>
                  <a:noFill/>
                </a:ln>
                <a:solidFill>
                  <a:srgbClr val="5A5A5A"/>
                </a:solidFill>
                <a:effectLst/>
                <a:uLnTx/>
                <a:uFillTx/>
                <a:latin typeface="Arial" panose="020B0604020202020204"/>
                <a:ea typeface="+mn-ea"/>
                <a:cs typeface="+mn-cs"/>
              </a:rPr>
              <a:t>Messages</a:t>
            </a:r>
            <a:endParaRPr kumimoji="0" sz="1500" b="0" i="0" u="none" strike="noStrike" kern="1200" cap="none" spc="0" normalizeH="0" baseline="0" noProof="0">
              <a:ln>
                <a:noFill/>
              </a:ln>
              <a:solidFill>
                <a:srgbClr val="5A5A5A"/>
              </a:solidFill>
              <a:effectLst/>
              <a:uLnTx/>
              <a:uFillTx/>
              <a:latin typeface="Arial" panose="020B0604020202020204"/>
              <a:ea typeface="+mn-ea"/>
              <a:cs typeface="+mn-cs"/>
            </a:endParaRPr>
          </a:p>
          <a:p>
            <a:pPr marL="457200" marR="0" lvl="0" indent="-323850" algn="l" defTabSz="914400" rtl="0" eaLnBrk="1" fontAlgn="auto" latinLnBrk="0" hangingPunct="1">
              <a:lnSpc>
                <a:spcPct val="100000"/>
              </a:lnSpc>
              <a:spcBef>
                <a:spcPts val="600"/>
              </a:spcBef>
              <a:spcAft>
                <a:spcPts val="0"/>
              </a:spcAft>
              <a:buClr>
                <a:srgbClr val="5A5A5A"/>
              </a:buClr>
              <a:buSzPts val="1500"/>
              <a:buFontTx/>
              <a:buChar char="●"/>
              <a:tabLst/>
              <a:defRPr/>
            </a:pPr>
            <a:r>
              <a:rPr kumimoji="0" lang="en-US" sz="1500" b="0" i="0" u="none" strike="noStrike" kern="1200" cap="none" spc="0" normalizeH="0" baseline="0" noProof="0">
                <a:ln>
                  <a:noFill/>
                </a:ln>
                <a:solidFill>
                  <a:srgbClr val="5A5A5A"/>
                </a:solidFill>
                <a:effectLst/>
                <a:uLnTx/>
                <a:uFillTx/>
                <a:latin typeface="Arial" panose="020B0604020202020204"/>
                <a:ea typeface="+mn-ea"/>
                <a:cs typeface="+mn-cs"/>
              </a:rPr>
              <a:t>Library</a:t>
            </a:r>
            <a:endParaRPr kumimoji="0" sz="1500" b="0" i="0" u="none" strike="noStrike" kern="1200" cap="none" spc="0" normalizeH="0" baseline="0" noProof="0">
              <a:ln>
                <a:noFill/>
              </a:ln>
              <a:solidFill>
                <a:srgbClr val="5A5A5A"/>
              </a:solidFill>
              <a:effectLst/>
              <a:uLnTx/>
              <a:uFillTx/>
              <a:latin typeface="Arial" panose="020B0604020202020204"/>
              <a:ea typeface="+mn-ea"/>
              <a:cs typeface="+mn-cs"/>
            </a:endParaRPr>
          </a:p>
          <a:p>
            <a:pPr marL="457200" marR="0" lvl="0" indent="-323850" algn="l" defTabSz="914400" rtl="0" eaLnBrk="1" fontAlgn="auto" latinLnBrk="0" hangingPunct="1">
              <a:lnSpc>
                <a:spcPct val="100000"/>
              </a:lnSpc>
              <a:spcBef>
                <a:spcPts val="600"/>
              </a:spcBef>
              <a:spcAft>
                <a:spcPts val="0"/>
              </a:spcAft>
              <a:buClr>
                <a:srgbClr val="5A5A5A"/>
              </a:buClr>
              <a:buSzPts val="1500"/>
              <a:buFontTx/>
              <a:buChar char="●"/>
              <a:tabLst/>
              <a:defRPr/>
            </a:pPr>
            <a:r>
              <a:rPr kumimoji="0" lang="en-US" sz="1500" b="0" i="0" u="none" strike="noStrike" kern="1200" cap="none" spc="0" normalizeH="0" baseline="0" noProof="0">
                <a:ln>
                  <a:noFill/>
                </a:ln>
                <a:solidFill>
                  <a:srgbClr val="5A5A5A"/>
                </a:solidFill>
                <a:effectLst/>
                <a:uLnTx/>
                <a:uFillTx/>
                <a:latin typeface="Arial" panose="020B0604020202020204"/>
                <a:ea typeface="+mn-ea"/>
                <a:cs typeface="+mn-cs"/>
              </a:rPr>
              <a:t>Managing schedule</a:t>
            </a:r>
            <a:endParaRPr kumimoji="0" sz="1500" b="0" i="0" u="none" strike="noStrike" kern="1200" cap="none" spc="0" normalizeH="0" baseline="0" noProof="0">
              <a:ln>
                <a:noFill/>
              </a:ln>
              <a:solidFill>
                <a:srgbClr val="5A5A5A"/>
              </a:solidFill>
              <a:effectLst/>
              <a:uLnTx/>
              <a:uFillTx/>
              <a:latin typeface="Arial" panose="020B0604020202020204"/>
              <a:ea typeface="+mn-ea"/>
              <a:cs typeface="+mn-cs"/>
            </a:endParaRPr>
          </a:p>
          <a:p>
            <a:pPr marL="457200" marR="0" lvl="0" indent="-323850" algn="l" defTabSz="914400" rtl="0" eaLnBrk="1" fontAlgn="auto" latinLnBrk="0" hangingPunct="1">
              <a:lnSpc>
                <a:spcPct val="100000"/>
              </a:lnSpc>
              <a:spcBef>
                <a:spcPts val="600"/>
              </a:spcBef>
              <a:spcAft>
                <a:spcPts val="0"/>
              </a:spcAft>
              <a:buClr>
                <a:srgbClr val="5A5A5A"/>
              </a:buClr>
              <a:buSzPts val="1500"/>
              <a:buFontTx/>
              <a:buChar char="●"/>
              <a:tabLst/>
              <a:defRPr/>
            </a:pPr>
            <a:r>
              <a:rPr kumimoji="0" lang="en-US" sz="1500" b="0" i="0" u="none" strike="noStrike" kern="1200" cap="none" spc="0" normalizeH="0" baseline="0" noProof="0">
                <a:ln>
                  <a:noFill/>
                </a:ln>
                <a:solidFill>
                  <a:srgbClr val="5A5A5A"/>
                </a:solidFill>
                <a:effectLst/>
                <a:uLnTx/>
                <a:uFillTx/>
                <a:latin typeface="Arial" panose="020B0604020202020204"/>
                <a:ea typeface="+mn-ea"/>
                <a:cs typeface="+mn-cs"/>
              </a:rPr>
              <a:t>Multi-media content cards</a:t>
            </a:r>
          </a:p>
          <a:p>
            <a:pPr marL="457200" marR="0" lvl="0" indent="-323850" algn="l" defTabSz="914400" rtl="0" eaLnBrk="1" fontAlgn="auto" latinLnBrk="0" hangingPunct="1">
              <a:lnSpc>
                <a:spcPct val="100000"/>
              </a:lnSpc>
              <a:spcBef>
                <a:spcPts val="600"/>
              </a:spcBef>
              <a:spcAft>
                <a:spcPts val="0"/>
              </a:spcAft>
              <a:buClr>
                <a:srgbClr val="5A5A5A"/>
              </a:buClr>
              <a:buSzPts val="1500"/>
              <a:buFontTx/>
              <a:buChar char="●"/>
              <a:tabLst/>
              <a:defRPr/>
            </a:pPr>
            <a:r>
              <a:rPr kumimoji="0" lang="en-US" sz="1500" b="0" i="0" u="none" strike="noStrike" kern="1200" cap="none" spc="0" normalizeH="0" baseline="0" noProof="0">
                <a:ln>
                  <a:noFill/>
                </a:ln>
                <a:solidFill>
                  <a:srgbClr val="5A5A5A"/>
                </a:solidFill>
                <a:effectLst/>
                <a:uLnTx/>
                <a:uFillTx/>
                <a:latin typeface="Arial" panose="020B0604020202020204"/>
                <a:ea typeface="+mn-ea"/>
                <a:cs typeface="+mn-cs"/>
              </a:rPr>
              <a:t>Clear calls to action </a:t>
            </a:r>
          </a:p>
          <a:p>
            <a:pPr marL="457200" marR="0" lvl="0" indent="-323850" algn="l" defTabSz="914400" rtl="0" eaLnBrk="1" fontAlgn="auto" latinLnBrk="0" hangingPunct="1">
              <a:lnSpc>
                <a:spcPct val="100000"/>
              </a:lnSpc>
              <a:spcBef>
                <a:spcPts val="600"/>
              </a:spcBef>
              <a:spcAft>
                <a:spcPts val="0"/>
              </a:spcAft>
              <a:buClr>
                <a:srgbClr val="5A5A5A"/>
              </a:buClr>
              <a:buSzPts val="1500"/>
              <a:buFontTx/>
              <a:buChar char="●"/>
              <a:tabLst/>
              <a:defRPr/>
            </a:pPr>
            <a:endParaRPr kumimoji="0" sz="1500" b="0" i="0" u="none" strike="noStrike" kern="1200" cap="none" spc="0" normalizeH="0" baseline="0" noProof="0">
              <a:ln>
                <a:noFill/>
              </a:ln>
              <a:solidFill>
                <a:srgbClr val="5A5A5A"/>
              </a:solidFill>
              <a:effectLst/>
              <a:uLnTx/>
              <a:uFillTx/>
              <a:latin typeface="Arial" panose="020B0604020202020204"/>
              <a:ea typeface="+mn-ea"/>
              <a:cs typeface="+mn-cs"/>
            </a:endParaRPr>
          </a:p>
        </p:txBody>
      </p:sp>
      <p:pic>
        <p:nvPicPr>
          <p:cNvPr id="1070" name="Google Shape;1070;p10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98790" y="1416078"/>
            <a:ext cx="7928464" cy="4189282"/>
          </a:xfrm>
          <a:prstGeom prst="rect">
            <a:avLst/>
          </a:prstGeom>
          <a:noFill/>
          <a:ln>
            <a:noFill/>
          </a:ln>
          <a:effectLst>
            <a:reflection stA="35000" endPos="2000" fadeDir="5400012" sy="-100000" algn="bl" rotWithShape="0"/>
          </a:effectLst>
        </p:spPr>
      </p:pic>
      <p:pic>
        <p:nvPicPr>
          <p:cNvPr id="3" name="Picture 2">
            <a:extLst>
              <a:ext uri="{FF2B5EF4-FFF2-40B4-BE49-F238E27FC236}">
                <a16:creationId xmlns:a16="http://schemas.microsoft.com/office/drawing/2014/main" id="{8BD6DB5D-F832-4417-B2E8-688930563D11}"/>
              </a:ext>
            </a:extLst>
          </p:cNvPr>
          <p:cNvPicPr>
            <a:picLocks noChangeAspect="1"/>
          </p:cNvPicPr>
          <p:nvPr/>
        </p:nvPicPr>
        <p:blipFill rotWithShape="1">
          <a:blip r:embed="rId4"/>
          <a:srcRect r="16760"/>
          <a:stretch/>
        </p:blipFill>
        <p:spPr>
          <a:xfrm>
            <a:off x="1256353" y="1622843"/>
            <a:ext cx="6213337" cy="3612314"/>
          </a:xfrm>
          <a:prstGeom prst="rect">
            <a:avLst/>
          </a:prstGeom>
        </p:spPr>
      </p:pic>
      <p:sp>
        <p:nvSpPr>
          <p:cNvPr id="7" name="Rectangle 6">
            <a:extLst>
              <a:ext uri="{FF2B5EF4-FFF2-40B4-BE49-F238E27FC236}">
                <a16:creationId xmlns:a16="http://schemas.microsoft.com/office/drawing/2014/main" id="{5634DECE-C44B-4AFE-9B72-57C781054688}"/>
              </a:ext>
            </a:extLst>
          </p:cNvPr>
          <p:cNvSpPr/>
          <p:nvPr/>
        </p:nvSpPr>
        <p:spPr bwMode="gray">
          <a:xfrm>
            <a:off x="355600" y="6177280"/>
            <a:ext cx="1056640" cy="487680"/>
          </a:xfrm>
          <a:prstGeom prst="rect">
            <a:avLst/>
          </a:prstGeom>
          <a:solidFill>
            <a:srgbClr val="FFFFFF"/>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8" name="Google Shape;61;p14">
            <a:extLst>
              <a:ext uri="{FF2B5EF4-FFF2-40B4-BE49-F238E27FC236}">
                <a16:creationId xmlns:a16="http://schemas.microsoft.com/office/drawing/2014/main" id="{CA226AA3-1B90-4B62-B87A-B8D9EDFE1C87}"/>
              </a:ext>
            </a:extLst>
          </p:cNvPr>
          <p:cNvPicPr preferRelativeResize="0"/>
          <p:nvPr/>
        </p:nvPicPr>
        <p:blipFill>
          <a:blip r:embed="rId5">
            <a:alphaModFix/>
          </a:blip>
          <a:stretch>
            <a:fillRect/>
          </a:stretch>
        </p:blipFill>
        <p:spPr>
          <a:xfrm>
            <a:off x="255537" y="6352110"/>
            <a:ext cx="1997025" cy="3128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967483-BED6-2F53-F70C-1B9AE30F163B}"/>
            </a:ext>
          </a:extLst>
        </p:cNvPr>
        <p:cNvGrpSpPr/>
        <p:nvPr/>
      </p:nvGrpSpPr>
      <p:grpSpPr>
        <a:xfrm>
          <a:off x="0" y="0"/>
          <a:ext cx="0" cy="0"/>
          <a:chOff x="0" y="0"/>
          <a:chExt cx="0" cy="0"/>
        </a:xfrm>
      </p:grpSpPr>
      <p:sp>
        <p:nvSpPr>
          <p:cNvPr id="15" name="Freeform: Shape 14">
            <a:extLst>
              <a:ext uri="{FF2B5EF4-FFF2-40B4-BE49-F238E27FC236}">
                <a16:creationId xmlns:a16="http://schemas.microsoft.com/office/drawing/2014/main" id="{34261059-7060-4F9B-E873-A289E5C9F3E6}"/>
              </a:ext>
            </a:extLst>
          </p:cNvPr>
          <p:cNvSpPr>
            <a:spLocks/>
          </p:cNvSpPr>
          <p:nvPr/>
        </p:nvSpPr>
        <p:spPr bwMode="gray">
          <a:xfrm>
            <a:off x="3" y="1589"/>
            <a:ext cx="3162165" cy="6856412"/>
          </a:xfrm>
          <a:custGeom>
            <a:avLst/>
            <a:gdLst>
              <a:gd name="connsiteX0" fmla="*/ 0 w 3162165"/>
              <a:gd name="connsiteY0" fmla="*/ 6854822 h 6856412"/>
              <a:gd name="connsiteX1" fmla="*/ 3123474 w 3162165"/>
              <a:gd name="connsiteY1" fmla="*/ 6854822 h 6856412"/>
              <a:gd name="connsiteX2" fmla="*/ 3125181 w 3162165"/>
              <a:gd name="connsiteY2" fmla="*/ 6856412 h 6856412"/>
              <a:gd name="connsiteX3" fmla="*/ 0 w 3162165"/>
              <a:gd name="connsiteY3" fmla="*/ 6856412 h 6856412"/>
              <a:gd name="connsiteX4" fmla="*/ 0 w 3162165"/>
              <a:gd name="connsiteY4" fmla="*/ 0 h 6856412"/>
              <a:gd name="connsiteX5" fmla="*/ 3162165 w 3162165"/>
              <a:gd name="connsiteY5" fmla="*/ 0 h 6856412"/>
              <a:gd name="connsiteX6" fmla="*/ 1594027 w 3162165"/>
              <a:gd name="connsiteY6" fmla="*/ 3444821 h 6856412"/>
              <a:gd name="connsiteX7" fmla="*/ 2353791 w 3162165"/>
              <a:gd name="connsiteY7" fmla="*/ 5970704 h 6856412"/>
              <a:gd name="connsiteX8" fmla="*/ 2369330 w 3162165"/>
              <a:gd name="connsiteY8" fmla="*/ 5992811 h 6856412"/>
              <a:gd name="connsiteX9" fmla="*/ 0 w 3162165"/>
              <a:gd name="connsiteY9" fmla="*/ 5992811 h 6856412"/>
              <a:gd name="connsiteX10" fmla="*/ 0 w 3162165"/>
              <a:gd name="connsiteY10" fmla="*/ 5828411 h 6856412"/>
              <a:gd name="connsiteX11" fmla="*/ 0 w 3162165"/>
              <a:gd name="connsiteY11" fmla="*/ 0 h 6856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2165" h="6856412">
                <a:moveTo>
                  <a:pt x="0" y="6854822"/>
                </a:moveTo>
                <a:lnTo>
                  <a:pt x="3123474" y="6854822"/>
                </a:lnTo>
                <a:lnTo>
                  <a:pt x="3125181" y="6856412"/>
                </a:lnTo>
                <a:cubicBezTo>
                  <a:pt x="3125181" y="6856412"/>
                  <a:pt x="3125181" y="6856412"/>
                  <a:pt x="0" y="6856412"/>
                </a:cubicBezTo>
                <a:close/>
                <a:moveTo>
                  <a:pt x="0" y="0"/>
                </a:moveTo>
                <a:cubicBezTo>
                  <a:pt x="0" y="0"/>
                  <a:pt x="0" y="0"/>
                  <a:pt x="3162165" y="0"/>
                </a:cubicBezTo>
                <a:cubicBezTo>
                  <a:pt x="2200571" y="834437"/>
                  <a:pt x="1594027" y="2067631"/>
                  <a:pt x="1594027" y="3444821"/>
                </a:cubicBezTo>
                <a:cubicBezTo>
                  <a:pt x="1594027" y="4378947"/>
                  <a:pt x="1873722" y="5248503"/>
                  <a:pt x="2353791" y="5970704"/>
                </a:cubicBezTo>
                <a:lnTo>
                  <a:pt x="2369330" y="5992811"/>
                </a:lnTo>
                <a:lnTo>
                  <a:pt x="0" y="5992811"/>
                </a:lnTo>
                <a:lnTo>
                  <a:pt x="0" y="5828411"/>
                </a:lnTo>
                <a:cubicBezTo>
                  <a:pt x="0" y="4921351"/>
                  <a:pt x="0" y="3213943"/>
                  <a:pt x="0"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A5A5A"/>
              </a:solidFill>
              <a:effectLst/>
              <a:uLnTx/>
              <a:uFillTx/>
              <a:latin typeface="Arial" panose="020B0604020202020204"/>
              <a:ea typeface="+mn-ea"/>
              <a:cs typeface="+mn-cs"/>
            </a:endParaRPr>
          </a:p>
        </p:txBody>
      </p:sp>
      <p:sp>
        <p:nvSpPr>
          <p:cNvPr id="17" name="Freeform: Shape 16">
            <a:extLst>
              <a:ext uri="{FF2B5EF4-FFF2-40B4-BE49-F238E27FC236}">
                <a16:creationId xmlns:a16="http://schemas.microsoft.com/office/drawing/2014/main" id="{3247D616-508D-7F04-6CFC-F3E76E37C4E6}"/>
              </a:ext>
            </a:extLst>
          </p:cNvPr>
          <p:cNvSpPr>
            <a:spLocks/>
          </p:cNvSpPr>
          <p:nvPr/>
        </p:nvSpPr>
        <p:spPr bwMode="gray">
          <a:xfrm>
            <a:off x="9029837" y="1589"/>
            <a:ext cx="3162165" cy="6856412"/>
          </a:xfrm>
          <a:custGeom>
            <a:avLst/>
            <a:gdLst>
              <a:gd name="connsiteX0" fmla="*/ 0 w 3162165"/>
              <a:gd name="connsiteY0" fmla="*/ 0 h 6856412"/>
              <a:gd name="connsiteX1" fmla="*/ 3162165 w 3162165"/>
              <a:gd name="connsiteY1" fmla="*/ 0 h 6856412"/>
              <a:gd name="connsiteX2" fmla="*/ 3162165 w 3162165"/>
              <a:gd name="connsiteY2" fmla="*/ 6856412 h 6856412"/>
              <a:gd name="connsiteX3" fmla="*/ 36984 w 3162165"/>
              <a:gd name="connsiteY3" fmla="*/ 6856412 h 6856412"/>
              <a:gd name="connsiteX4" fmla="*/ 38690 w 3162165"/>
              <a:gd name="connsiteY4" fmla="*/ 6854822 h 6856412"/>
              <a:gd name="connsiteX5" fmla="*/ 3162163 w 3162165"/>
              <a:gd name="connsiteY5" fmla="*/ 6854822 h 6856412"/>
              <a:gd name="connsiteX6" fmla="*/ 3162163 w 3162165"/>
              <a:gd name="connsiteY6" fmla="*/ 5992811 h 6856412"/>
              <a:gd name="connsiteX7" fmla="*/ 792835 w 3162165"/>
              <a:gd name="connsiteY7" fmla="*/ 5992811 h 6856412"/>
              <a:gd name="connsiteX8" fmla="*/ 808374 w 3162165"/>
              <a:gd name="connsiteY8" fmla="*/ 5970704 h 6856412"/>
              <a:gd name="connsiteX9" fmla="*/ 1568138 w 3162165"/>
              <a:gd name="connsiteY9" fmla="*/ 3444821 h 6856412"/>
              <a:gd name="connsiteX10" fmla="*/ 0 w 3162165"/>
              <a:gd name="connsiteY10" fmla="*/ 0 h 6856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62165" h="6856412">
                <a:moveTo>
                  <a:pt x="0" y="0"/>
                </a:moveTo>
                <a:cubicBezTo>
                  <a:pt x="0" y="0"/>
                  <a:pt x="0" y="0"/>
                  <a:pt x="3162165" y="0"/>
                </a:cubicBezTo>
                <a:lnTo>
                  <a:pt x="3162165" y="6856412"/>
                </a:lnTo>
                <a:cubicBezTo>
                  <a:pt x="3162165" y="6856412"/>
                  <a:pt x="3162165" y="6856412"/>
                  <a:pt x="36984" y="6856412"/>
                </a:cubicBezTo>
                <a:lnTo>
                  <a:pt x="38690" y="6854822"/>
                </a:lnTo>
                <a:lnTo>
                  <a:pt x="3162163" y="6854822"/>
                </a:lnTo>
                <a:lnTo>
                  <a:pt x="3162163" y="5992811"/>
                </a:lnTo>
                <a:lnTo>
                  <a:pt x="792835" y="5992811"/>
                </a:lnTo>
                <a:lnTo>
                  <a:pt x="808374" y="5970704"/>
                </a:lnTo>
                <a:cubicBezTo>
                  <a:pt x="1288444" y="5248503"/>
                  <a:pt x="1568138" y="4378947"/>
                  <a:pt x="1568138" y="3444821"/>
                </a:cubicBezTo>
                <a:cubicBezTo>
                  <a:pt x="1568138" y="2067631"/>
                  <a:pt x="961594" y="834437"/>
                  <a:pt x="0"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A5A5A"/>
              </a:solidFill>
              <a:effectLst/>
              <a:uLnTx/>
              <a:uFillTx/>
              <a:latin typeface="Arial" panose="020B0604020202020204"/>
              <a:ea typeface="+mn-ea"/>
              <a:cs typeface="+mn-cs"/>
            </a:endParaRPr>
          </a:p>
        </p:txBody>
      </p:sp>
      <p:cxnSp>
        <p:nvCxnSpPr>
          <p:cNvPr id="11" name="Straight Connector 10">
            <a:extLst>
              <a:ext uri="{FF2B5EF4-FFF2-40B4-BE49-F238E27FC236}">
                <a16:creationId xmlns:a16="http://schemas.microsoft.com/office/drawing/2014/main" id="{2E12D6F7-0C1D-8DB0-507E-5E0329DF766E}"/>
              </a:ext>
            </a:extLst>
          </p:cNvPr>
          <p:cNvCxnSpPr/>
          <p:nvPr/>
        </p:nvCxnSpPr>
        <p:spPr bwMode="gray">
          <a:xfrm>
            <a:off x="4536740" y="2462685"/>
            <a:ext cx="2913422" cy="0"/>
          </a:xfrm>
          <a:prstGeom prst="line">
            <a:avLst/>
          </a:prstGeom>
          <a:ln w="19050" cap="rnd">
            <a:solidFill>
              <a:schemeClr val="tx2"/>
            </a:solidFill>
            <a:round/>
            <a:headEnd w="lg" len="med"/>
            <a:tailEnd type="none" w="lg" len="med"/>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59236BCB-4077-298B-1571-B79DBFD98873}"/>
              </a:ext>
            </a:extLst>
          </p:cNvPr>
          <p:cNvSpPr/>
          <p:nvPr/>
        </p:nvSpPr>
        <p:spPr bwMode="gray">
          <a:xfrm>
            <a:off x="355600" y="6177280"/>
            <a:ext cx="1056640" cy="487680"/>
          </a:xfrm>
          <a:prstGeom prst="rect">
            <a:avLst/>
          </a:prstGeom>
          <a:solidFill>
            <a:srgbClr val="FFFFFF"/>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8" name="Google Shape;61;p14">
            <a:extLst>
              <a:ext uri="{FF2B5EF4-FFF2-40B4-BE49-F238E27FC236}">
                <a16:creationId xmlns:a16="http://schemas.microsoft.com/office/drawing/2014/main" id="{25BF2FB4-A397-B7CC-92BC-194DDFCDA15E}"/>
              </a:ext>
            </a:extLst>
          </p:cNvPr>
          <p:cNvPicPr preferRelativeResize="0"/>
          <p:nvPr/>
        </p:nvPicPr>
        <p:blipFill>
          <a:blip r:embed="rId2">
            <a:alphaModFix/>
          </a:blip>
          <a:stretch>
            <a:fillRect/>
          </a:stretch>
        </p:blipFill>
        <p:spPr>
          <a:xfrm>
            <a:off x="255537" y="6352110"/>
            <a:ext cx="1997025" cy="312850"/>
          </a:xfrm>
          <a:prstGeom prst="rect">
            <a:avLst/>
          </a:prstGeom>
          <a:noFill/>
          <a:ln>
            <a:noFill/>
          </a:ln>
        </p:spPr>
      </p:pic>
      <p:pic>
        <p:nvPicPr>
          <p:cNvPr id="5" name="Picture 4" descr="A screenshot of a table&#10;&#10;AI-generated content may be incorrect.">
            <a:extLst>
              <a:ext uri="{FF2B5EF4-FFF2-40B4-BE49-F238E27FC236}">
                <a16:creationId xmlns:a16="http://schemas.microsoft.com/office/drawing/2014/main" id="{A20A79BF-087E-DF91-3910-D9BAED7F54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2303" y="193041"/>
            <a:ext cx="9126224" cy="5842000"/>
          </a:xfrm>
          <a:prstGeom prst="rect">
            <a:avLst/>
          </a:prstGeom>
        </p:spPr>
      </p:pic>
    </p:spTree>
    <p:extLst>
      <p:ext uri="{BB962C8B-B14F-4D97-AF65-F5344CB8AC3E}">
        <p14:creationId xmlns:p14="http://schemas.microsoft.com/office/powerpoint/2010/main" val="1296869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8924A48B-F270-459C-9C03-EEE53385B86C}"/>
              </a:ext>
            </a:extLst>
          </p:cNvPr>
          <p:cNvSpPr>
            <a:spLocks/>
          </p:cNvSpPr>
          <p:nvPr/>
        </p:nvSpPr>
        <p:spPr bwMode="gray">
          <a:xfrm>
            <a:off x="3" y="1589"/>
            <a:ext cx="3162165" cy="6856412"/>
          </a:xfrm>
          <a:custGeom>
            <a:avLst/>
            <a:gdLst>
              <a:gd name="connsiteX0" fmla="*/ 0 w 3162165"/>
              <a:gd name="connsiteY0" fmla="*/ 6854822 h 6856412"/>
              <a:gd name="connsiteX1" fmla="*/ 3123474 w 3162165"/>
              <a:gd name="connsiteY1" fmla="*/ 6854822 h 6856412"/>
              <a:gd name="connsiteX2" fmla="*/ 3125181 w 3162165"/>
              <a:gd name="connsiteY2" fmla="*/ 6856412 h 6856412"/>
              <a:gd name="connsiteX3" fmla="*/ 0 w 3162165"/>
              <a:gd name="connsiteY3" fmla="*/ 6856412 h 6856412"/>
              <a:gd name="connsiteX4" fmla="*/ 0 w 3162165"/>
              <a:gd name="connsiteY4" fmla="*/ 0 h 6856412"/>
              <a:gd name="connsiteX5" fmla="*/ 3162165 w 3162165"/>
              <a:gd name="connsiteY5" fmla="*/ 0 h 6856412"/>
              <a:gd name="connsiteX6" fmla="*/ 1594027 w 3162165"/>
              <a:gd name="connsiteY6" fmla="*/ 3444821 h 6856412"/>
              <a:gd name="connsiteX7" fmla="*/ 2353791 w 3162165"/>
              <a:gd name="connsiteY7" fmla="*/ 5970704 h 6856412"/>
              <a:gd name="connsiteX8" fmla="*/ 2369330 w 3162165"/>
              <a:gd name="connsiteY8" fmla="*/ 5992811 h 6856412"/>
              <a:gd name="connsiteX9" fmla="*/ 0 w 3162165"/>
              <a:gd name="connsiteY9" fmla="*/ 5992811 h 6856412"/>
              <a:gd name="connsiteX10" fmla="*/ 0 w 3162165"/>
              <a:gd name="connsiteY10" fmla="*/ 5828411 h 6856412"/>
              <a:gd name="connsiteX11" fmla="*/ 0 w 3162165"/>
              <a:gd name="connsiteY11" fmla="*/ 0 h 6856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2165" h="6856412">
                <a:moveTo>
                  <a:pt x="0" y="6854822"/>
                </a:moveTo>
                <a:lnTo>
                  <a:pt x="3123474" y="6854822"/>
                </a:lnTo>
                <a:lnTo>
                  <a:pt x="3125181" y="6856412"/>
                </a:lnTo>
                <a:cubicBezTo>
                  <a:pt x="3125181" y="6856412"/>
                  <a:pt x="3125181" y="6856412"/>
                  <a:pt x="0" y="6856412"/>
                </a:cubicBezTo>
                <a:close/>
                <a:moveTo>
                  <a:pt x="0" y="0"/>
                </a:moveTo>
                <a:cubicBezTo>
                  <a:pt x="0" y="0"/>
                  <a:pt x="0" y="0"/>
                  <a:pt x="3162165" y="0"/>
                </a:cubicBezTo>
                <a:cubicBezTo>
                  <a:pt x="2200571" y="834437"/>
                  <a:pt x="1594027" y="2067631"/>
                  <a:pt x="1594027" y="3444821"/>
                </a:cubicBezTo>
                <a:cubicBezTo>
                  <a:pt x="1594027" y="4378947"/>
                  <a:pt x="1873722" y="5248503"/>
                  <a:pt x="2353791" y="5970704"/>
                </a:cubicBezTo>
                <a:lnTo>
                  <a:pt x="2369330" y="5992811"/>
                </a:lnTo>
                <a:lnTo>
                  <a:pt x="0" y="5992811"/>
                </a:lnTo>
                <a:lnTo>
                  <a:pt x="0" y="5828411"/>
                </a:lnTo>
                <a:cubicBezTo>
                  <a:pt x="0" y="4921351"/>
                  <a:pt x="0" y="3213943"/>
                  <a:pt x="0"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A5A5A"/>
              </a:solidFill>
              <a:effectLst/>
              <a:uLnTx/>
              <a:uFillTx/>
              <a:latin typeface="Arial" panose="020B0604020202020204"/>
              <a:ea typeface="+mn-ea"/>
              <a:cs typeface="+mn-cs"/>
            </a:endParaRPr>
          </a:p>
        </p:txBody>
      </p:sp>
      <p:sp>
        <p:nvSpPr>
          <p:cNvPr id="17" name="Freeform: Shape 16">
            <a:extLst>
              <a:ext uri="{FF2B5EF4-FFF2-40B4-BE49-F238E27FC236}">
                <a16:creationId xmlns:a16="http://schemas.microsoft.com/office/drawing/2014/main" id="{C7DC374D-64F2-4D70-A32C-600B233A4EAB}"/>
              </a:ext>
            </a:extLst>
          </p:cNvPr>
          <p:cNvSpPr>
            <a:spLocks/>
          </p:cNvSpPr>
          <p:nvPr/>
        </p:nvSpPr>
        <p:spPr bwMode="gray">
          <a:xfrm>
            <a:off x="9029837" y="1589"/>
            <a:ext cx="3162165" cy="6856412"/>
          </a:xfrm>
          <a:custGeom>
            <a:avLst/>
            <a:gdLst>
              <a:gd name="connsiteX0" fmla="*/ 0 w 3162165"/>
              <a:gd name="connsiteY0" fmla="*/ 0 h 6856412"/>
              <a:gd name="connsiteX1" fmla="*/ 3162165 w 3162165"/>
              <a:gd name="connsiteY1" fmla="*/ 0 h 6856412"/>
              <a:gd name="connsiteX2" fmla="*/ 3162165 w 3162165"/>
              <a:gd name="connsiteY2" fmla="*/ 6856412 h 6856412"/>
              <a:gd name="connsiteX3" fmla="*/ 36984 w 3162165"/>
              <a:gd name="connsiteY3" fmla="*/ 6856412 h 6856412"/>
              <a:gd name="connsiteX4" fmla="*/ 38690 w 3162165"/>
              <a:gd name="connsiteY4" fmla="*/ 6854822 h 6856412"/>
              <a:gd name="connsiteX5" fmla="*/ 3162163 w 3162165"/>
              <a:gd name="connsiteY5" fmla="*/ 6854822 h 6856412"/>
              <a:gd name="connsiteX6" fmla="*/ 3162163 w 3162165"/>
              <a:gd name="connsiteY6" fmla="*/ 5992811 h 6856412"/>
              <a:gd name="connsiteX7" fmla="*/ 792835 w 3162165"/>
              <a:gd name="connsiteY7" fmla="*/ 5992811 h 6856412"/>
              <a:gd name="connsiteX8" fmla="*/ 808374 w 3162165"/>
              <a:gd name="connsiteY8" fmla="*/ 5970704 h 6856412"/>
              <a:gd name="connsiteX9" fmla="*/ 1568138 w 3162165"/>
              <a:gd name="connsiteY9" fmla="*/ 3444821 h 6856412"/>
              <a:gd name="connsiteX10" fmla="*/ 0 w 3162165"/>
              <a:gd name="connsiteY10" fmla="*/ 0 h 6856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62165" h="6856412">
                <a:moveTo>
                  <a:pt x="0" y="0"/>
                </a:moveTo>
                <a:cubicBezTo>
                  <a:pt x="0" y="0"/>
                  <a:pt x="0" y="0"/>
                  <a:pt x="3162165" y="0"/>
                </a:cubicBezTo>
                <a:lnTo>
                  <a:pt x="3162165" y="6856412"/>
                </a:lnTo>
                <a:cubicBezTo>
                  <a:pt x="3162165" y="6856412"/>
                  <a:pt x="3162165" y="6856412"/>
                  <a:pt x="36984" y="6856412"/>
                </a:cubicBezTo>
                <a:lnTo>
                  <a:pt x="38690" y="6854822"/>
                </a:lnTo>
                <a:lnTo>
                  <a:pt x="3162163" y="6854822"/>
                </a:lnTo>
                <a:lnTo>
                  <a:pt x="3162163" y="5992811"/>
                </a:lnTo>
                <a:lnTo>
                  <a:pt x="792835" y="5992811"/>
                </a:lnTo>
                <a:lnTo>
                  <a:pt x="808374" y="5970704"/>
                </a:lnTo>
                <a:cubicBezTo>
                  <a:pt x="1288444" y="5248503"/>
                  <a:pt x="1568138" y="4378947"/>
                  <a:pt x="1568138" y="3444821"/>
                </a:cubicBezTo>
                <a:cubicBezTo>
                  <a:pt x="1568138" y="2067631"/>
                  <a:pt x="961594" y="834437"/>
                  <a:pt x="0"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A5A5A"/>
              </a:solidFill>
              <a:effectLst/>
              <a:uLnTx/>
              <a:uFillTx/>
              <a:latin typeface="Arial" panose="020B0604020202020204"/>
              <a:ea typeface="+mn-ea"/>
              <a:cs typeface="+mn-cs"/>
            </a:endParaRPr>
          </a:p>
        </p:txBody>
      </p:sp>
      <p:sp>
        <p:nvSpPr>
          <p:cNvPr id="9" name="TextBox 8">
            <a:extLst>
              <a:ext uri="{FF2B5EF4-FFF2-40B4-BE49-F238E27FC236}">
                <a16:creationId xmlns:a16="http://schemas.microsoft.com/office/drawing/2014/main" id="{9F55554F-E5F1-4F23-8E54-636175CE900E}"/>
              </a:ext>
            </a:extLst>
          </p:cNvPr>
          <p:cNvSpPr txBox="1"/>
          <p:nvPr/>
        </p:nvSpPr>
        <p:spPr bwMode="gray">
          <a:xfrm>
            <a:off x="3339981" y="2690336"/>
            <a:ext cx="5512038" cy="738664"/>
          </a:xfrm>
          <a:prstGeom prst="rect">
            <a:avLst/>
          </a:prstGeom>
          <a:noFill/>
        </p:spPr>
        <p:txBody>
          <a:bodyPr vert="horz" wrap="square" lIns="0" tIns="0" rIns="0" bIns="0" rtlCol="0" anchor="t">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4800" b="1" i="0" u="none" strike="noStrike" kern="1200" cap="none" spc="0" normalizeH="0" baseline="0" noProof="0" dirty="0">
                <a:ln>
                  <a:noFill/>
                </a:ln>
                <a:solidFill>
                  <a:srgbClr val="002677"/>
                </a:solidFill>
                <a:effectLst/>
                <a:uLnTx/>
                <a:uFillTx/>
                <a:latin typeface="Arial" panose="020B0604020202020204"/>
                <a:ea typeface="+mn-ea"/>
                <a:cs typeface="+mn-cs"/>
              </a:rPr>
              <a:t>Specialty Tracks</a:t>
            </a:r>
          </a:p>
        </p:txBody>
      </p:sp>
      <p:cxnSp>
        <p:nvCxnSpPr>
          <p:cNvPr id="11" name="Straight Connector 10">
            <a:extLst>
              <a:ext uri="{FF2B5EF4-FFF2-40B4-BE49-F238E27FC236}">
                <a16:creationId xmlns:a16="http://schemas.microsoft.com/office/drawing/2014/main" id="{FACF17F8-4F7A-48A1-B25F-FA95B4FF796E}"/>
              </a:ext>
            </a:extLst>
          </p:cNvPr>
          <p:cNvCxnSpPr/>
          <p:nvPr/>
        </p:nvCxnSpPr>
        <p:spPr bwMode="gray">
          <a:xfrm>
            <a:off x="4536740" y="2462685"/>
            <a:ext cx="2913422" cy="0"/>
          </a:xfrm>
          <a:prstGeom prst="line">
            <a:avLst/>
          </a:prstGeom>
          <a:ln w="19050" cap="rnd">
            <a:solidFill>
              <a:schemeClr val="tx2"/>
            </a:solidFill>
            <a:round/>
            <a:headEnd w="lg" len="med"/>
            <a:tailEnd type="none" w="lg" len="med"/>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D0B622AA-A990-4353-A3D7-023CE4DEFE1E}"/>
              </a:ext>
            </a:extLst>
          </p:cNvPr>
          <p:cNvSpPr/>
          <p:nvPr/>
        </p:nvSpPr>
        <p:spPr bwMode="gray">
          <a:xfrm>
            <a:off x="355600" y="6177280"/>
            <a:ext cx="1056640" cy="487680"/>
          </a:xfrm>
          <a:prstGeom prst="rect">
            <a:avLst/>
          </a:prstGeom>
          <a:solidFill>
            <a:srgbClr val="FFFFFF"/>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8" name="Google Shape;61;p14">
            <a:extLst>
              <a:ext uri="{FF2B5EF4-FFF2-40B4-BE49-F238E27FC236}">
                <a16:creationId xmlns:a16="http://schemas.microsoft.com/office/drawing/2014/main" id="{55B50C3D-F570-4624-8D6A-066E8F6BCE8F}"/>
              </a:ext>
            </a:extLst>
          </p:cNvPr>
          <p:cNvPicPr preferRelativeResize="0"/>
          <p:nvPr/>
        </p:nvPicPr>
        <p:blipFill>
          <a:blip r:embed="rId2">
            <a:alphaModFix/>
          </a:blip>
          <a:stretch>
            <a:fillRect/>
          </a:stretch>
        </p:blipFill>
        <p:spPr>
          <a:xfrm>
            <a:off x="255537" y="6352110"/>
            <a:ext cx="1997025" cy="312850"/>
          </a:xfrm>
          <a:prstGeom prst="rect">
            <a:avLst/>
          </a:prstGeom>
          <a:noFill/>
          <a:ln>
            <a:noFill/>
          </a:ln>
        </p:spPr>
      </p:pic>
    </p:spTree>
    <p:extLst>
      <p:ext uri="{BB962C8B-B14F-4D97-AF65-F5344CB8AC3E}">
        <p14:creationId xmlns:p14="http://schemas.microsoft.com/office/powerpoint/2010/main" val="3372314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1A0AE3-A4E5-BB2B-EC5C-BC4A927076A5}"/>
            </a:ext>
          </a:extLst>
        </p:cNvPr>
        <p:cNvGrpSpPr/>
        <p:nvPr/>
      </p:nvGrpSpPr>
      <p:grpSpPr>
        <a:xfrm>
          <a:off x="0" y="0"/>
          <a:ext cx="0" cy="0"/>
          <a:chOff x="0" y="0"/>
          <a:chExt cx="0" cy="0"/>
        </a:xfrm>
      </p:grpSpPr>
      <p:sp>
        <p:nvSpPr>
          <p:cNvPr id="15" name="Freeform: Shape 14">
            <a:extLst>
              <a:ext uri="{FF2B5EF4-FFF2-40B4-BE49-F238E27FC236}">
                <a16:creationId xmlns:a16="http://schemas.microsoft.com/office/drawing/2014/main" id="{FAFAD509-68EF-9752-6782-86FDF58A14E6}"/>
              </a:ext>
            </a:extLst>
          </p:cNvPr>
          <p:cNvSpPr>
            <a:spLocks/>
          </p:cNvSpPr>
          <p:nvPr/>
        </p:nvSpPr>
        <p:spPr bwMode="gray">
          <a:xfrm>
            <a:off x="3" y="1589"/>
            <a:ext cx="3162165" cy="6856412"/>
          </a:xfrm>
          <a:custGeom>
            <a:avLst/>
            <a:gdLst>
              <a:gd name="connsiteX0" fmla="*/ 0 w 3162165"/>
              <a:gd name="connsiteY0" fmla="*/ 6854822 h 6856412"/>
              <a:gd name="connsiteX1" fmla="*/ 3123474 w 3162165"/>
              <a:gd name="connsiteY1" fmla="*/ 6854822 h 6856412"/>
              <a:gd name="connsiteX2" fmla="*/ 3125181 w 3162165"/>
              <a:gd name="connsiteY2" fmla="*/ 6856412 h 6856412"/>
              <a:gd name="connsiteX3" fmla="*/ 0 w 3162165"/>
              <a:gd name="connsiteY3" fmla="*/ 6856412 h 6856412"/>
              <a:gd name="connsiteX4" fmla="*/ 0 w 3162165"/>
              <a:gd name="connsiteY4" fmla="*/ 0 h 6856412"/>
              <a:gd name="connsiteX5" fmla="*/ 3162165 w 3162165"/>
              <a:gd name="connsiteY5" fmla="*/ 0 h 6856412"/>
              <a:gd name="connsiteX6" fmla="*/ 1594027 w 3162165"/>
              <a:gd name="connsiteY6" fmla="*/ 3444821 h 6856412"/>
              <a:gd name="connsiteX7" fmla="*/ 2353791 w 3162165"/>
              <a:gd name="connsiteY7" fmla="*/ 5970704 h 6856412"/>
              <a:gd name="connsiteX8" fmla="*/ 2369330 w 3162165"/>
              <a:gd name="connsiteY8" fmla="*/ 5992811 h 6856412"/>
              <a:gd name="connsiteX9" fmla="*/ 0 w 3162165"/>
              <a:gd name="connsiteY9" fmla="*/ 5992811 h 6856412"/>
              <a:gd name="connsiteX10" fmla="*/ 0 w 3162165"/>
              <a:gd name="connsiteY10" fmla="*/ 5828411 h 6856412"/>
              <a:gd name="connsiteX11" fmla="*/ 0 w 3162165"/>
              <a:gd name="connsiteY11" fmla="*/ 0 h 6856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2165" h="6856412">
                <a:moveTo>
                  <a:pt x="0" y="6854822"/>
                </a:moveTo>
                <a:lnTo>
                  <a:pt x="3123474" y="6854822"/>
                </a:lnTo>
                <a:lnTo>
                  <a:pt x="3125181" y="6856412"/>
                </a:lnTo>
                <a:cubicBezTo>
                  <a:pt x="3125181" y="6856412"/>
                  <a:pt x="3125181" y="6856412"/>
                  <a:pt x="0" y="6856412"/>
                </a:cubicBezTo>
                <a:close/>
                <a:moveTo>
                  <a:pt x="0" y="0"/>
                </a:moveTo>
                <a:cubicBezTo>
                  <a:pt x="0" y="0"/>
                  <a:pt x="0" y="0"/>
                  <a:pt x="3162165" y="0"/>
                </a:cubicBezTo>
                <a:cubicBezTo>
                  <a:pt x="2200571" y="834437"/>
                  <a:pt x="1594027" y="2067631"/>
                  <a:pt x="1594027" y="3444821"/>
                </a:cubicBezTo>
                <a:cubicBezTo>
                  <a:pt x="1594027" y="4378947"/>
                  <a:pt x="1873722" y="5248503"/>
                  <a:pt x="2353791" y="5970704"/>
                </a:cubicBezTo>
                <a:lnTo>
                  <a:pt x="2369330" y="5992811"/>
                </a:lnTo>
                <a:lnTo>
                  <a:pt x="0" y="5992811"/>
                </a:lnTo>
                <a:lnTo>
                  <a:pt x="0" y="5828411"/>
                </a:lnTo>
                <a:cubicBezTo>
                  <a:pt x="0" y="4921351"/>
                  <a:pt x="0" y="3213943"/>
                  <a:pt x="0"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A5A5A"/>
              </a:solidFill>
              <a:effectLst/>
              <a:uLnTx/>
              <a:uFillTx/>
              <a:latin typeface="Arial" panose="020B0604020202020204"/>
              <a:ea typeface="+mn-ea"/>
              <a:cs typeface="+mn-cs"/>
            </a:endParaRPr>
          </a:p>
        </p:txBody>
      </p:sp>
      <p:sp>
        <p:nvSpPr>
          <p:cNvPr id="17" name="Freeform: Shape 16">
            <a:extLst>
              <a:ext uri="{FF2B5EF4-FFF2-40B4-BE49-F238E27FC236}">
                <a16:creationId xmlns:a16="http://schemas.microsoft.com/office/drawing/2014/main" id="{33BDBA8A-C415-A471-CF2D-FC6A3BEDC8CA}"/>
              </a:ext>
            </a:extLst>
          </p:cNvPr>
          <p:cNvSpPr>
            <a:spLocks/>
          </p:cNvSpPr>
          <p:nvPr/>
        </p:nvSpPr>
        <p:spPr bwMode="gray">
          <a:xfrm>
            <a:off x="9029837" y="1589"/>
            <a:ext cx="3162165" cy="6856412"/>
          </a:xfrm>
          <a:custGeom>
            <a:avLst/>
            <a:gdLst>
              <a:gd name="connsiteX0" fmla="*/ 0 w 3162165"/>
              <a:gd name="connsiteY0" fmla="*/ 0 h 6856412"/>
              <a:gd name="connsiteX1" fmla="*/ 3162165 w 3162165"/>
              <a:gd name="connsiteY1" fmla="*/ 0 h 6856412"/>
              <a:gd name="connsiteX2" fmla="*/ 3162165 w 3162165"/>
              <a:gd name="connsiteY2" fmla="*/ 6856412 h 6856412"/>
              <a:gd name="connsiteX3" fmla="*/ 36984 w 3162165"/>
              <a:gd name="connsiteY3" fmla="*/ 6856412 h 6856412"/>
              <a:gd name="connsiteX4" fmla="*/ 38690 w 3162165"/>
              <a:gd name="connsiteY4" fmla="*/ 6854822 h 6856412"/>
              <a:gd name="connsiteX5" fmla="*/ 3162163 w 3162165"/>
              <a:gd name="connsiteY5" fmla="*/ 6854822 h 6856412"/>
              <a:gd name="connsiteX6" fmla="*/ 3162163 w 3162165"/>
              <a:gd name="connsiteY6" fmla="*/ 5992811 h 6856412"/>
              <a:gd name="connsiteX7" fmla="*/ 792835 w 3162165"/>
              <a:gd name="connsiteY7" fmla="*/ 5992811 h 6856412"/>
              <a:gd name="connsiteX8" fmla="*/ 808374 w 3162165"/>
              <a:gd name="connsiteY8" fmla="*/ 5970704 h 6856412"/>
              <a:gd name="connsiteX9" fmla="*/ 1568138 w 3162165"/>
              <a:gd name="connsiteY9" fmla="*/ 3444821 h 6856412"/>
              <a:gd name="connsiteX10" fmla="*/ 0 w 3162165"/>
              <a:gd name="connsiteY10" fmla="*/ 0 h 6856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62165" h="6856412">
                <a:moveTo>
                  <a:pt x="0" y="0"/>
                </a:moveTo>
                <a:cubicBezTo>
                  <a:pt x="0" y="0"/>
                  <a:pt x="0" y="0"/>
                  <a:pt x="3162165" y="0"/>
                </a:cubicBezTo>
                <a:lnTo>
                  <a:pt x="3162165" y="6856412"/>
                </a:lnTo>
                <a:cubicBezTo>
                  <a:pt x="3162165" y="6856412"/>
                  <a:pt x="3162165" y="6856412"/>
                  <a:pt x="36984" y="6856412"/>
                </a:cubicBezTo>
                <a:lnTo>
                  <a:pt x="38690" y="6854822"/>
                </a:lnTo>
                <a:lnTo>
                  <a:pt x="3162163" y="6854822"/>
                </a:lnTo>
                <a:lnTo>
                  <a:pt x="3162163" y="5992811"/>
                </a:lnTo>
                <a:lnTo>
                  <a:pt x="792835" y="5992811"/>
                </a:lnTo>
                <a:lnTo>
                  <a:pt x="808374" y="5970704"/>
                </a:lnTo>
                <a:cubicBezTo>
                  <a:pt x="1288444" y="5248503"/>
                  <a:pt x="1568138" y="4378947"/>
                  <a:pt x="1568138" y="3444821"/>
                </a:cubicBezTo>
                <a:cubicBezTo>
                  <a:pt x="1568138" y="2067631"/>
                  <a:pt x="961594" y="834437"/>
                  <a:pt x="0"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A5A5A"/>
              </a:solidFill>
              <a:effectLst/>
              <a:uLnTx/>
              <a:uFillTx/>
              <a:latin typeface="Arial" panose="020B0604020202020204"/>
              <a:ea typeface="+mn-ea"/>
              <a:cs typeface="+mn-cs"/>
            </a:endParaRPr>
          </a:p>
        </p:txBody>
      </p:sp>
      <p:sp>
        <p:nvSpPr>
          <p:cNvPr id="7" name="Rectangle 6">
            <a:extLst>
              <a:ext uri="{FF2B5EF4-FFF2-40B4-BE49-F238E27FC236}">
                <a16:creationId xmlns:a16="http://schemas.microsoft.com/office/drawing/2014/main" id="{4B5C3F84-18C4-2968-3F1B-A88E4A57F137}"/>
              </a:ext>
            </a:extLst>
          </p:cNvPr>
          <p:cNvSpPr/>
          <p:nvPr/>
        </p:nvSpPr>
        <p:spPr bwMode="gray">
          <a:xfrm>
            <a:off x="355600" y="6177280"/>
            <a:ext cx="1056640" cy="487680"/>
          </a:xfrm>
          <a:prstGeom prst="rect">
            <a:avLst/>
          </a:prstGeom>
          <a:solidFill>
            <a:srgbClr val="FFFFFF"/>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8" name="Google Shape;61;p14">
            <a:extLst>
              <a:ext uri="{FF2B5EF4-FFF2-40B4-BE49-F238E27FC236}">
                <a16:creationId xmlns:a16="http://schemas.microsoft.com/office/drawing/2014/main" id="{1D5A8DCE-EA77-EDD1-D992-4525D781FA7B}"/>
              </a:ext>
            </a:extLst>
          </p:cNvPr>
          <p:cNvPicPr preferRelativeResize="0"/>
          <p:nvPr/>
        </p:nvPicPr>
        <p:blipFill>
          <a:blip r:embed="rId2">
            <a:alphaModFix/>
          </a:blip>
          <a:stretch>
            <a:fillRect/>
          </a:stretch>
        </p:blipFill>
        <p:spPr>
          <a:xfrm>
            <a:off x="255537" y="6352110"/>
            <a:ext cx="1997025" cy="312850"/>
          </a:xfrm>
          <a:prstGeom prst="rect">
            <a:avLst/>
          </a:prstGeom>
          <a:noFill/>
          <a:ln>
            <a:noFill/>
          </a:ln>
        </p:spPr>
      </p:pic>
      <p:sp>
        <p:nvSpPr>
          <p:cNvPr id="2" name="TextBox 1">
            <a:extLst>
              <a:ext uri="{FF2B5EF4-FFF2-40B4-BE49-F238E27FC236}">
                <a16:creationId xmlns:a16="http://schemas.microsoft.com/office/drawing/2014/main" id="{397352B9-A75B-6093-B6E9-1BC102FC5E06}"/>
              </a:ext>
            </a:extLst>
          </p:cNvPr>
          <p:cNvSpPr txBox="1"/>
          <p:nvPr/>
        </p:nvSpPr>
        <p:spPr bwMode="gray">
          <a:xfrm>
            <a:off x="1412240" y="512064"/>
            <a:ext cx="9450832" cy="215444"/>
          </a:xfrm>
          <a:prstGeom prst="rect">
            <a:avLst/>
          </a:prstGeom>
          <a:noFill/>
        </p:spPr>
        <p:txBody>
          <a:bodyPr vert="horz" wrap="square" lIns="0" tIns="0" rIns="0" bIns="0" rtlCol="0">
            <a:spAutoFit/>
          </a:bodyPr>
          <a:lstStyle/>
          <a:p>
            <a:pPr algn="ctr">
              <a:spcBef>
                <a:spcPts val="600"/>
              </a:spcBef>
            </a:pPr>
            <a:endParaRPr lang="en-US" sz="1400" dirty="0"/>
          </a:p>
        </p:txBody>
      </p:sp>
      <p:sp>
        <p:nvSpPr>
          <p:cNvPr id="3" name="TextBox 2">
            <a:extLst>
              <a:ext uri="{FF2B5EF4-FFF2-40B4-BE49-F238E27FC236}">
                <a16:creationId xmlns:a16="http://schemas.microsoft.com/office/drawing/2014/main" id="{3D1ED824-23FF-0C1C-B488-0A9972711252}"/>
              </a:ext>
            </a:extLst>
          </p:cNvPr>
          <p:cNvSpPr txBox="1"/>
          <p:nvPr/>
        </p:nvSpPr>
        <p:spPr bwMode="gray">
          <a:xfrm>
            <a:off x="1503495" y="619786"/>
            <a:ext cx="9107424" cy="6017032"/>
          </a:xfrm>
          <a:prstGeom prst="rect">
            <a:avLst/>
          </a:prstGeom>
          <a:noFill/>
        </p:spPr>
        <p:txBody>
          <a:bodyPr vert="horz" wrap="square" lIns="0" tIns="0" rIns="0" bIns="0" rtlCol="0">
            <a:spAutoFit/>
          </a:bodyPr>
          <a:lstStyle/>
          <a:p>
            <a:pPr algn="ctr">
              <a:spcBef>
                <a:spcPts val="600"/>
              </a:spcBef>
            </a:pPr>
            <a:r>
              <a:rPr lang="en-US" sz="4800" b="1" dirty="0">
                <a:solidFill>
                  <a:srgbClr val="002677"/>
                </a:solidFill>
                <a:latin typeface="Arial" panose="020B0604020202020204"/>
              </a:rPr>
              <a:t>Youth Digital Track</a:t>
            </a:r>
            <a:endParaRPr lang="en-US" b="1" dirty="0">
              <a:solidFill>
                <a:srgbClr val="002677"/>
              </a:solidFill>
              <a:latin typeface="Arial" panose="020B0604020202020204"/>
            </a:endParaRPr>
          </a:p>
          <a:p>
            <a:pPr algn="ctr">
              <a:spcBef>
                <a:spcPts val="600"/>
              </a:spcBef>
            </a:pPr>
            <a:endParaRPr lang="en-US" sz="2400" b="1" dirty="0">
              <a:solidFill>
                <a:srgbClr val="002677"/>
              </a:solidFill>
              <a:latin typeface="Arial" panose="020B0604020202020204"/>
            </a:endParaRPr>
          </a:p>
          <a:p>
            <a:pPr marL="342900" indent="-342900">
              <a:spcBef>
                <a:spcPts val="600"/>
              </a:spcBef>
              <a:buFont typeface="Arial" panose="020B0604020202020204" pitchFamily="34" charset="0"/>
              <a:buChar char="•"/>
            </a:pPr>
            <a:r>
              <a:rPr lang="en-US" sz="2000" b="1" dirty="0">
                <a:solidFill>
                  <a:srgbClr val="002677"/>
                </a:solidFill>
                <a:latin typeface="Arial" panose="020B0604020202020204"/>
              </a:rPr>
              <a:t>Our youth digital program is specifically designed to support youth aged 13-17 in quitting tobacco and/or vaping products. The program is structured around six online courses that take about 6-8 weeks to complete</a:t>
            </a:r>
          </a:p>
          <a:p>
            <a:pPr marL="342900" indent="-342900">
              <a:spcBef>
                <a:spcPts val="600"/>
              </a:spcBef>
              <a:buFont typeface="Arial" panose="020B0604020202020204" pitchFamily="34" charset="0"/>
              <a:buChar char="•"/>
            </a:pPr>
            <a:r>
              <a:rPr lang="en-US" sz="2000" b="1" dirty="0">
                <a:solidFill>
                  <a:srgbClr val="002677"/>
                </a:solidFill>
                <a:latin typeface="Arial" panose="020B0604020202020204"/>
              </a:rPr>
              <a:t>Youth participants do not have scheduled coaching calls, but they can call or chat with a coach online if they have specific questions around the program or quitting process.</a:t>
            </a:r>
          </a:p>
          <a:p>
            <a:pPr marL="342900" indent="-342900">
              <a:spcBef>
                <a:spcPts val="600"/>
              </a:spcBef>
              <a:buFont typeface="Arial" panose="020B0604020202020204" pitchFamily="34" charset="0"/>
              <a:buChar char="•"/>
            </a:pPr>
            <a:r>
              <a:rPr lang="en-US" sz="2000" b="1" dirty="0">
                <a:solidFill>
                  <a:srgbClr val="002677"/>
                </a:solidFill>
                <a:latin typeface="Arial" panose="020B0604020202020204"/>
              </a:rPr>
              <a:t>Upon completion of the sixth course the Youth’s Letter of Completion will be available on the dashboard to download or email to themselves. They can then share this letter with parents, guardians, judges, court employees, etc. </a:t>
            </a:r>
          </a:p>
          <a:p>
            <a:pPr marL="342900" indent="-342900">
              <a:spcBef>
                <a:spcPts val="600"/>
              </a:spcBef>
              <a:buFont typeface="Arial" panose="020B0604020202020204" pitchFamily="34" charset="0"/>
              <a:buChar char="•"/>
            </a:pPr>
            <a:r>
              <a:rPr lang="en-US" sz="2000" b="1" dirty="0">
                <a:solidFill>
                  <a:srgbClr val="002677"/>
                </a:solidFill>
                <a:latin typeface="Arial" panose="020B0604020202020204"/>
              </a:rPr>
              <a:t>Not eligible for NRT</a:t>
            </a:r>
          </a:p>
          <a:p>
            <a:pPr marL="342900" indent="-342900">
              <a:spcBef>
                <a:spcPts val="600"/>
              </a:spcBef>
              <a:buFont typeface="Arial" panose="020B0604020202020204" pitchFamily="34" charset="0"/>
              <a:buChar char="•"/>
            </a:pPr>
            <a:endParaRPr lang="en-US" sz="2000" b="1" dirty="0">
              <a:solidFill>
                <a:srgbClr val="002677"/>
              </a:solidFill>
              <a:latin typeface="Arial" panose="020B0604020202020204"/>
            </a:endParaRPr>
          </a:p>
          <a:p>
            <a:pPr marL="342900" indent="-342900">
              <a:spcBef>
                <a:spcPts val="600"/>
              </a:spcBef>
              <a:buFont typeface="Arial" panose="020B0604020202020204" pitchFamily="34" charset="0"/>
              <a:buChar char="•"/>
            </a:pPr>
            <a:endParaRPr lang="en-US" sz="2400" b="1" dirty="0">
              <a:solidFill>
                <a:srgbClr val="002677"/>
              </a:solidFill>
              <a:latin typeface="Arial" panose="020B0604020202020204"/>
            </a:endParaRPr>
          </a:p>
        </p:txBody>
      </p:sp>
    </p:spTree>
    <p:extLst>
      <p:ext uri="{BB962C8B-B14F-4D97-AF65-F5344CB8AC3E}">
        <p14:creationId xmlns:p14="http://schemas.microsoft.com/office/powerpoint/2010/main" val="8626774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40F79D-701D-2D75-ACEC-F5FDC5FB97A7}"/>
            </a:ext>
          </a:extLst>
        </p:cNvPr>
        <p:cNvGrpSpPr/>
        <p:nvPr/>
      </p:nvGrpSpPr>
      <p:grpSpPr>
        <a:xfrm>
          <a:off x="0" y="0"/>
          <a:ext cx="0" cy="0"/>
          <a:chOff x="0" y="0"/>
          <a:chExt cx="0" cy="0"/>
        </a:xfrm>
      </p:grpSpPr>
      <p:sp>
        <p:nvSpPr>
          <p:cNvPr id="15" name="Freeform: Shape 14">
            <a:extLst>
              <a:ext uri="{FF2B5EF4-FFF2-40B4-BE49-F238E27FC236}">
                <a16:creationId xmlns:a16="http://schemas.microsoft.com/office/drawing/2014/main" id="{141FC357-315C-7D31-D3A3-F2A9CDD744F9}"/>
              </a:ext>
            </a:extLst>
          </p:cNvPr>
          <p:cNvSpPr>
            <a:spLocks/>
          </p:cNvSpPr>
          <p:nvPr/>
        </p:nvSpPr>
        <p:spPr bwMode="gray">
          <a:xfrm>
            <a:off x="3" y="1589"/>
            <a:ext cx="3162165" cy="6856412"/>
          </a:xfrm>
          <a:custGeom>
            <a:avLst/>
            <a:gdLst>
              <a:gd name="connsiteX0" fmla="*/ 0 w 3162165"/>
              <a:gd name="connsiteY0" fmla="*/ 6854822 h 6856412"/>
              <a:gd name="connsiteX1" fmla="*/ 3123474 w 3162165"/>
              <a:gd name="connsiteY1" fmla="*/ 6854822 h 6856412"/>
              <a:gd name="connsiteX2" fmla="*/ 3125181 w 3162165"/>
              <a:gd name="connsiteY2" fmla="*/ 6856412 h 6856412"/>
              <a:gd name="connsiteX3" fmla="*/ 0 w 3162165"/>
              <a:gd name="connsiteY3" fmla="*/ 6856412 h 6856412"/>
              <a:gd name="connsiteX4" fmla="*/ 0 w 3162165"/>
              <a:gd name="connsiteY4" fmla="*/ 0 h 6856412"/>
              <a:gd name="connsiteX5" fmla="*/ 3162165 w 3162165"/>
              <a:gd name="connsiteY5" fmla="*/ 0 h 6856412"/>
              <a:gd name="connsiteX6" fmla="*/ 1594027 w 3162165"/>
              <a:gd name="connsiteY6" fmla="*/ 3444821 h 6856412"/>
              <a:gd name="connsiteX7" fmla="*/ 2353791 w 3162165"/>
              <a:gd name="connsiteY7" fmla="*/ 5970704 h 6856412"/>
              <a:gd name="connsiteX8" fmla="*/ 2369330 w 3162165"/>
              <a:gd name="connsiteY8" fmla="*/ 5992811 h 6856412"/>
              <a:gd name="connsiteX9" fmla="*/ 0 w 3162165"/>
              <a:gd name="connsiteY9" fmla="*/ 5992811 h 6856412"/>
              <a:gd name="connsiteX10" fmla="*/ 0 w 3162165"/>
              <a:gd name="connsiteY10" fmla="*/ 5828411 h 6856412"/>
              <a:gd name="connsiteX11" fmla="*/ 0 w 3162165"/>
              <a:gd name="connsiteY11" fmla="*/ 0 h 6856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2165" h="6856412">
                <a:moveTo>
                  <a:pt x="0" y="6854822"/>
                </a:moveTo>
                <a:lnTo>
                  <a:pt x="3123474" y="6854822"/>
                </a:lnTo>
                <a:lnTo>
                  <a:pt x="3125181" y="6856412"/>
                </a:lnTo>
                <a:cubicBezTo>
                  <a:pt x="3125181" y="6856412"/>
                  <a:pt x="3125181" y="6856412"/>
                  <a:pt x="0" y="6856412"/>
                </a:cubicBezTo>
                <a:close/>
                <a:moveTo>
                  <a:pt x="0" y="0"/>
                </a:moveTo>
                <a:cubicBezTo>
                  <a:pt x="0" y="0"/>
                  <a:pt x="0" y="0"/>
                  <a:pt x="3162165" y="0"/>
                </a:cubicBezTo>
                <a:cubicBezTo>
                  <a:pt x="2200571" y="834437"/>
                  <a:pt x="1594027" y="2067631"/>
                  <a:pt x="1594027" y="3444821"/>
                </a:cubicBezTo>
                <a:cubicBezTo>
                  <a:pt x="1594027" y="4378947"/>
                  <a:pt x="1873722" y="5248503"/>
                  <a:pt x="2353791" y="5970704"/>
                </a:cubicBezTo>
                <a:lnTo>
                  <a:pt x="2369330" y="5992811"/>
                </a:lnTo>
                <a:lnTo>
                  <a:pt x="0" y="5992811"/>
                </a:lnTo>
                <a:lnTo>
                  <a:pt x="0" y="5828411"/>
                </a:lnTo>
                <a:cubicBezTo>
                  <a:pt x="0" y="4921351"/>
                  <a:pt x="0" y="3213943"/>
                  <a:pt x="0"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A5A5A"/>
              </a:solidFill>
              <a:effectLst/>
              <a:uLnTx/>
              <a:uFillTx/>
              <a:latin typeface="Arial" panose="020B0604020202020204"/>
              <a:ea typeface="+mn-ea"/>
              <a:cs typeface="+mn-cs"/>
            </a:endParaRPr>
          </a:p>
        </p:txBody>
      </p:sp>
      <p:sp>
        <p:nvSpPr>
          <p:cNvPr id="17" name="Freeform: Shape 16">
            <a:extLst>
              <a:ext uri="{FF2B5EF4-FFF2-40B4-BE49-F238E27FC236}">
                <a16:creationId xmlns:a16="http://schemas.microsoft.com/office/drawing/2014/main" id="{8219C4C7-BB8B-C86C-57BA-602D43242963}"/>
              </a:ext>
            </a:extLst>
          </p:cNvPr>
          <p:cNvSpPr>
            <a:spLocks/>
          </p:cNvSpPr>
          <p:nvPr/>
        </p:nvSpPr>
        <p:spPr bwMode="gray">
          <a:xfrm>
            <a:off x="9029837" y="1589"/>
            <a:ext cx="3162165" cy="6856412"/>
          </a:xfrm>
          <a:custGeom>
            <a:avLst/>
            <a:gdLst>
              <a:gd name="connsiteX0" fmla="*/ 0 w 3162165"/>
              <a:gd name="connsiteY0" fmla="*/ 0 h 6856412"/>
              <a:gd name="connsiteX1" fmla="*/ 3162165 w 3162165"/>
              <a:gd name="connsiteY1" fmla="*/ 0 h 6856412"/>
              <a:gd name="connsiteX2" fmla="*/ 3162165 w 3162165"/>
              <a:gd name="connsiteY2" fmla="*/ 6856412 h 6856412"/>
              <a:gd name="connsiteX3" fmla="*/ 36984 w 3162165"/>
              <a:gd name="connsiteY3" fmla="*/ 6856412 h 6856412"/>
              <a:gd name="connsiteX4" fmla="*/ 38690 w 3162165"/>
              <a:gd name="connsiteY4" fmla="*/ 6854822 h 6856412"/>
              <a:gd name="connsiteX5" fmla="*/ 3162163 w 3162165"/>
              <a:gd name="connsiteY5" fmla="*/ 6854822 h 6856412"/>
              <a:gd name="connsiteX6" fmla="*/ 3162163 w 3162165"/>
              <a:gd name="connsiteY6" fmla="*/ 5992811 h 6856412"/>
              <a:gd name="connsiteX7" fmla="*/ 792835 w 3162165"/>
              <a:gd name="connsiteY7" fmla="*/ 5992811 h 6856412"/>
              <a:gd name="connsiteX8" fmla="*/ 808374 w 3162165"/>
              <a:gd name="connsiteY8" fmla="*/ 5970704 h 6856412"/>
              <a:gd name="connsiteX9" fmla="*/ 1568138 w 3162165"/>
              <a:gd name="connsiteY9" fmla="*/ 3444821 h 6856412"/>
              <a:gd name="connsiteX10" fmla="*/ 0 w 3162165"/>
              <a:gd name="connsiteY10" fmla="*/ 0 h 6856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62165" h="6856412">
                <a:moveTo>
                  <a:pt x="0" y="0"/>
                </a:moveTo>
                <a:cubicBezTo>
                  <a:pt x="0" y="0"/>
                  <a:pt x="0" y="0"/>
                  <a:pt x="3162165" y="0"/>
                </a:cubicBezTo>
                <a:lnTo>
                  <a:pt x="3162165" y="6856412"/>
                </a:lnTo>
                <a:cubicBezTo>
                  <a:pt x="3162165" y="6856412"/>
                  <a:pt x="3162165" y="6856412"/>
                  <a:pt x="36984" y="6856412"/>
                </a:cubicBezTo>
                <a:lnTo>
                  <a:pt x="38690" y="6854822"/>
                </a:lnTo>
                <a:lnTo>
                  <a:pt x="3162163" y="6854822"/>
                </a:lnTo>
                <a:lnTo>
                  <a:pt x="3162163" y="5992811"/>
                </a:lnTo>
                <a:lnTo>
                  <a:pt x="792835" y="5992811"/>
                </a:lnTo>
                <a:lnTo>
                  <a:pt x="808374" y="5970704"/>
                </a:lnTo>
                <a:cubicBezTo>
                  <a:pt x="1288444" y="5248503"/>
                  <a:pt x="1568138" y="4378947"/>
                  <a:pt x="1568138" y="3444821"/>
                </a:cubicBezTo>
                <a:cubicBezTo>
                  <a:pt x="1568138" y="2067631"/>
                  <a:pt x="961594" y="834437"/>
                  <a:pt x="0"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A5A5A"/>
              </a:solidFill>
              <a:effectLst/>
              <a:uLnTx/>
              <a:uFillTx/>
              <a:latin typeface="Arial" panose="020B0604020202020204"/>
              <a:ea typeface="+mn-ea"/>
              <a:cs typeface="+mn-cs"/>
            </a:endParaRPr>
          </a:p>
        </p:txBody>
      </p:sp>
      <p:sp>
        <p:nvSpPr>
          <p:cNvPr id="7" name="Rectangle 6">
            <a:extLst>
              <a:ext uri="{FF2B5EF4-FFF2-40B4-BE49-F238E27FC236}">
                <a16:creationId xmlns:a16="http://schemas.microsoft.com/office/drawing/2014/main" id="{CED6B07C-5E74-0590-A771-12CFBAB44C96}"/>
              </a:ext>
            </a:extLst>
          </p:cNvPr>
          <p:cNvSpPr/>
          <p:nvPr/>
        </p:nvSpPr>
        <p:spPr bwMode="gray">
          <a:xfrm>
            <a:off x="355600" y="6177280"/>
            <a:ext cx="1056640" cy="487680"/>
          </a:xfrm>
          <a:prstGeom prst="rect">
            <a:avLst/>
          </a:prstGeom>
          <a:solidFill>
            <a:srgbClr val="FFFFFF"/>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8" name="Google Shape;61;p14">
            <a:extLst>
              <a:ext uri="{FF2B5EF4-FFF2-40B4-BE49-F238E27FC236}">
                <a16:creationId xmlns:a16="http://schemas.microsoft.com/office/drawing/2014/main" id="{C20CF294-8839-10E1-098E-D18B2F314C33}"/>
              </a:ext>
            </a:extLst>
          </p:cNvPr>
          <p:cNvPicPr preferRelativeResize="0"/>
          <p:nvPr/>
        </p:nvPicPr>
        <p:blipFill>
          <a:blip r:embed="rId2">
            <a:alphaModFix/>
          </a:blip>
          <a:stretch>
            <a:fillRect/>
          </a:stretch>
        </p:blipFill>
        <p:spPr>
          <a:xfrm>
            <a:off x="255537" y="6352110"/>
            <a:ext cx="1997025" cy="312850"/>
          </a:xfrm>
          <a:prstGeom prst="rect">
            <a:avLst/>
          </a:prstGeom>
          <a:noFill/>
          <a:ln>
            <a:noFill/>
          </a:ln>
        </p:spPr>
      </p:pic>
      <p:sp>
        <p:nvSpPr>
          <p:cNvPr id="2" name="TextBox 1">
            <a:extLst>
              <a:ext uri="{FF2B5EF4-FFF2-40B4-BE49-F238E27FC236}">
                <a16:creationId xmlns:a16="http://schemas.microsoft.com/office/drawing/2014/main" id="{40E36C88-DBD0-77EA-EC08-7FD721DC4B97}"/>
              </a:ext>
            </a:extLst>
          </p:cNvPr>
          <p:cNvSpPr txBox="1"/>
          <p:nvPr/>
        </p:nvSpPr>
        <p:spPr bwMode="gray">
          <a:xfrm>
            <a:off x="1412240" y="512064"/>
            <a:ext cx="9450832" cy="215444"/>
          </a:xfrm>
          <a:prstGeom prst="rect">
            <a:avLst/>
          </a:prstGeom>
          <a:noFill/>
        </p:spPr>
        <p:txBody>
          <a:bodyPr vert="horz" wrap="square" lIns="0" tIns="0" rIns="0" bIns="0" rtlCol="0">
            <a:spAutoFit/>
          </a:bodyPr>
          <a:lstStyle/>
          <a:p>
            <a:pPr algn="ctr">
              <a:spcBef>
                <a:spcPts val="600"/>
              </a:spcBef>
            </a:pPr>
            <a:endParaRPr lang="en-US" sz="1400" dirty="0"/>
          </a:p>
        </p:txBody>
      </p:sp>
      <p:sp>
        <p:nvSpPr>
          <p:cNvPr id="3" name="TextBox 2">
            <a:extLst>
              <a:ext uri="{FF2B5EF4-FFF2-40B4-BE49-F238E27FC236}">
                <a16:creationId xmlns:a16="http://schemas.microsoft.com/office/drawing/2014/main" id="{ECAE0F1F-265F-AF38-AE24-809E36AFCB6C}"/>
              </a:ext>
            </a:extLst>
          </p:cNvPr>
          <p:cNvSpPr txBox="1"/>
          <p:nvPr/>
        </p:nvSpPr>
        <p:spPr bwMode="gray">
          <a:xfrm>
            <a:off x="1503495" y="467404"/>
            <a:ext cx="9107424" cy="5878532"/>
          </a:xfrm>
          <a:prstGeom prst="rect">
            <a:avLst/>
          </a:prstGeom>
          <a:noFill/>
        </p:spPr>
        <p:txBody>
          <a:bodyPr vert="horz" wrap="square" lIns="0" tIns="0" rIns="0" bIns="0" rtlCol="0">
            <a:spAutoFit/>
          </a:bodyPr>
          <a:lstStyle/>
          <a:p>
            <a:pPr algn="ctr">
              <a:spcBef>
                <a:spcPts val="600"/>
              </a:spcBef>
            </a:pPr>
            <a:r>
              <a:rPr lang="en-US" sz="4400" b="1" dirty="0">
                <a:solidFill>
                  <a:srgbClr val="002677"/>
                </a:solidFill>
                <a:latin typeface="Arial" panose="020B0604020202020204"/>
              </a:rPr>
              <a:t>Pregnancy and Postpartum Track</a:t>
            </a:r>
            <a:endParaRPr lang="en-US" sz="1600" b="1" dirty="0">
              <a:solidFill>
                <a:srgbClr val="002677"/>
              </a:solidFill>
              <a:latin typeface="Arial" panose="020B0604020202020204"/>
            </a:endParaRPr>
          </a:p>
          <a:p>
            <a:pPr algn="ctr">
              <a:spcBef>
                <a:spcPts val="600"/>
              </a:spcBef>
            </a:pPr>
            <a:endParaRPr lang="en-US" sz="2400" b="1" dirty="0">
              <a:solidFill>
                <a:srgbClr val="002677"/>
              </a:solidFill>
              <a:latin typeface="Arial" panose="020B0604020202020204"/>
            </a:endParaRPr>
          </a:p>
          <a:p>
            <a:pPr marL="342900" indent="-342900">
              <a:spcBef>
                <a:spcPts val="600"/>
              </a:spcBef>
              <a:buFont typeface="Arial" panose="020B0604020202020204" pitchFamily="34" charset="0"/>
              <a:buChar char="•"/>
            </a:pPr>
            <a:r>
              <a:rPr lang="en-US" sz="2000" b="1" dirty="0">
                <a:solidFill>
                  <a:srgbClr val="002677"/>
                </a:solidFill>
                <a:latin typeface="Arial" panose="020B0604020202020204"/>
              </a:rPr>
              <a:t>NRT decision support: this includes addressing any concerns with NRT use, how to navigate choices involving NRT offerings, and how to seek physician review, as needed.</a:t>
            </a:r>
          </a:p>
          <a:p>
            <a:pPr marL="342900" indent="-342900">
              <a:spcBef>
                <a:spcPts val="600"/>
              </a:spcBef>
              <a:buFont typeface="Arial" panose="020B0604020202020204" pitchFamily="34" charset="0"/>
              <a:buChar char="•"/>
            </a:pPr>
            <a:r>
              <a:rPr lang="en-US" sz="2000" b="1" dirty="0">
                <a:solidFill>
                  <a:srgbClr val="002677"/>
                </a:solidFill>
                <a:latin typeface="Arial" panose="020B0604020202020204"/>
              </a:rPr>
              <a:t>Extra coaching support: participants in this program receive two additional sessions with a coach team who understands sensitivities and the complex needs that may arise, along with the 5 base program calls. </a:t>
            </a:r>
          </a:p>
          <a:p>
            <a:pPr marL="342900" indent="-342900">
              <a:spcBef>
                <a:spcPts val="600"/>
              </a:spcBef>
              <a:buFont typeface="Arial" panose="020B0604020202020204" pitchFamily="34" charset="0"/>
              <a:buChar char="•"/>
            </a:pPr>
            <a:r>
              <a:rPr lang="en-US" sz="2000" b="1" dirty="0">
                <a:solidFill>
                  <a:srgbClr val="002677"/>
                </a:solidFill>
                <a:latin typeface="Arial" panose="020B0604020202020204"/>
              </a:rPr>
              <a:t>Specialized coaching: participants receive personalized coaching from highly skilled,  experienced experts who tailor their sessions to support those in this program. Sessions can be catered towards motivation to quit, pre-quit challenges, effects of smoking on pregnancy, benefits of quitting, urge management, or relapse prevention post-partum. </a:t>
            </a:r>
          </a:p>
          <a:p>
            <a:pPr marL="342900" indent="-342900">
              <a:spcBef>
                <a:spcPts val="600"/>
              </a:spcBef>
              <a:buFont typeface="Arial" panose="020B0604020202020204" pitchFamily="34" charset="0"/>
              <a:buChar char="•"/>
            </a:pPr>
            <a:r>
              <a:rPr lang="en-US" sz="2000" b="1" dirty="0">
                <a:solidFill>
                  <a:srgbClr val="002677"/>
                </a:solidFill>
                <a:latin typeface="Arial" panose="020B0604020202020204"/>
              </a:rPr>
              <a:t>Not eligible for NRT</a:t>
            </a:r>
          </a:p>
          <a:p>
            <a:pPr marL="342900" indent="-342900">
              <a:spcBef>
                <a:spcPts val="600"/>
              </a:spcBef>
              <a:buFont typeface="Arial" panose="020B0604020202020204" pitchFamily="34" charset="0"/>
              <a:buChar char="•"/>
            </a:pPr>
            <a:endParaRPr lang="en-US" sz="2400" b="1" dirty="0">
              <a:solidFill>
                <a:srgbClr val="002677"/>
              </a:solidFill>
              <a:latin typeface="Arial" panose="020B0604020202020204"/>
            </a:endParaRPr>
          </a:p>
        </p:txBody>
      </p:sp>
    </p:spTree>
    <p:extLst>
      <p:ext uri="{BB962C8B-B14F-4D97-AF65-F5344CB8AC3E}">
        <p14:creationId xmlns:p14="http://schemas.microsoft.com/office/powerpoint/2010/main" val="3553240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F14531-E7EE-C768-071D-0D4A78ACFCFA}"/>
            </a:ext>
          </a:extLst>
        </p:cNvPr>
        <p:cNvGrpSpPr/>
        <p:nvPr/>
      </p:nvGrpSpPr>
      <p:grpSpPr>
        <a:xfrm>
          <a:off x="0" y="0"/>
          <a:ext cx="0" cy="0"/>
          <a:chOff x="0" y="0"/>
          <a:chExt cx="0" cy="0"/>
        </a:xfrm>
      </p:grpSpPr>
      <p:sp>
        <p:nvSpPr>
          <p:cNvPr id="15" name="Freeform: Shape 14">
            <a:extLst>
              <a:ext uri="{FF2B5EF4-FFF2-40B4-BE49-F238E27FC236}">
                <a16:creationId xmlns:a16="http://schemas.microsoft.com/office/drawing/2014/main" id="{35441C6F-56E3-7CCA-A12D-2FA610FD6111}"/>
              </a:ext>
            </a:extLst>
          </p:cNvPr>
          <p:cNvSpPr>
            <a:spLocks/>
          </p:cNvSpPr>
          <p:nvPr/>
        </p:nvSpPr>
        <p:spPr bwMode="gray">
          <a:xfrm>
            <a:off x="3" y="1589"/>
            <a:ext cx="3162165" cy="6856412"/>
          </a:xfrm>
          <a:custGeom>
            <a:avLst/>
            <a:gdLst>
              <a:gd name="connsiteX0" fmla="*/ 0 w 3162165"/>
              <a:gd name="connsiteY0" fmla="*/ 6854822 h 6856412"/>
              <a:gd name="connsiteX1" fmla="*/ 3123474 w 3162165"/>
              <a:gd name="connsiteY1" fmla="*/ 6854822 h 6856412"/>
              <a:gd name="connsiteX2" fmla="*/ 3125181 w 3162165"/>
              <a:gd name="connsiteY2" fmla="*/ 6856412 h 6856412"/>
              <a:gd name="connsiteX3" fmla="*/ 0 w 3162165"/>
              <a:gd name="connsiteY3" fmla="*/ 6856412 h 6856412"/>
              <a:gd name="connsiteX4" fmla="*/ 0 w 3162165"/>
              <a:gd name="connsiteY4" fmla="*/ 0 h 6856412"/>
              <a:gd name="connsiteX5" fmla="*/ 3162165 w 3162165"/>
              <a:gd name="connsiteY5" fmla="*/ 0 h 6856412"/>
              <a:gd name="connsiteX6" fmla="*/ 1594027 w 3162165"/>
              <a:gd name="connsiteY6" fmla="*/ 3444821 h 6856412"/>
              <a:gd name="connsiteX7" fmla="*/ 2353791 w 3162165"/>
              <a:gd name="connsiteY7" fmla="*/ 5970704 h 6856412"/>
              <a:gd name="connsiteX8" fmla="*/ 2369330 w 3162165"/>
              <a:gd name="connsiteY8" fmla="*/ 5992811 h 6856412"/>
              <a:gd name="connsiteX9" fmla="*/ 0 w 3162165"/>
              <a:gd name="connsiteY9" fmla="*/ 5992811 h 6856412"/>
              <a:gd name="connsiteX10" fmla="*/ 0 w 3162165"/>
              <a:gd name="connsiteY10" fmla="*/ 5828411 h 6856412"/>
              <a:gd name="connsiteX11" fmla="*/ 0 w 3162165"/>
              <a:gd name="connsiteY11" fmla="*/ 0 h 6856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2165" h="6856412">
                <a:moveTo>
                  <a:pt x="0" y="6854822"/>
                </a:moveTo>
                <a:lnTo>
                  <a:pt x="3123474" y="6854822"/>
                </a:lnTo>
                <a:lnTo>
                  <a:pt x="3125181" y="6856412"/>
                </a:lnTo>
                <a:cubicBezTo>
                  <a:pt x="3125181" y="6856412"/>
                  <a:pt x="3125181" y="6856412"/>
                  <a:pt x="0" y="6856412"/>
                </a:cubicBezTo>
                <a:close/>
                <a:moveTo>
                  <a:pt x="0" y="0"/>
                </a:moveTo>
                <a:cubicBezTo>
                  <a:pt x="0" y="0"/>
                  <a:pt x="0" y="0"/>
                  <a:pt x="3162165" y="0"/>
                </a:cubicBezTo>
                <a:cubicBezTo>
                  <a:pt x="2200571" y="834437"/>
                  <a:pt x="1594027" y="2067631"/>
                  <a:pt x="1594027" y="3444821"/>
                </a:cubicBezTo>
                <a:cubicBezTo>
                  <a:pt x="1594027" y="4378947"/>
                  <a:pt x="1873722" y="5248503"/>
                  <a:pt x="2353791" y="5970704"/>
                </a:cubicBezTo>
                <a:lnTo>
                  <a:pt x="2369330" y="5992811"/>
                </a:lnTo>
                <a:lnTo>
                  <a:pt x="0" y="5992811"/>
                </a:lnTo>
                <a:lnTo>
                  <a:pt x="0" y="5828411"/>
                </a:lnTo>
                <a:cubicBezTo>
                  <a:pt x="0" y="4921351"/>
                  <a:pt x="0" y="3213943"/>
                  <a:pt x="0"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A5A5A"/>
              </a:solidFill>
              <a:effectLst/>
              <a:uLnTx/>
              <a:uFillTx/>
              <a:latin typeface="Arial" panose="020B0604020202020204"/>
              <a:ea typeface="+mn-ea"/>
              <a:cs typeface="+mn-cs"/>
            </a:endParaRPr>
          </a:p>
        </p:txBody>
      </p:sp>
      <p:sp>
        <p:nvSpPr>
          <p:cNvPr id="17" name="Freeform: Shape 16">
            <a:extLst>
              <a:ext uri="{FF2B5EF4-FFF2-40B4-BE49-F238E27FC236}">
                <a16:creationId xmlns:a16="http://schemas.microsoft.com/office/drawing/2014/main" id="{7D9A43A7-BEC3-E88C-C345-37BEEDC12304}"/>
              </a:ext>
            </a:extLst>
          </p:cNvPr>
          <p:cNvSpPr>
            <a:spLocks/>
          </p:cNvSpPr>
          <p:nvPr/>
        </p:nvSpPr>
        <p:spPr bwMode="gray">
          <a:xfrm>
            <a:off x="9029837" y="1589"/>
            <a:ext cx="3162165" cy="6856412"/>
          </a:xfrm>
          <a:custGeom>
            <a:avLst/>
            <a:gdLst>
              <a:gd name="connsiteX0" fmla="*/ 0 w 3162165"/>
              <a:gd name="connsiteY0" fmla="*/ 0 h 6856412"/>
              <a:gd name="connsiteX1" fmla="*/ 3162165 w 3162165"/>
              <a:gd name="connsiteY1" fmla="*/ 0 h 6856412"/>
              <a:gd name="connsiteX2" fmla="*/ 3162165 w 3162165"/>
              <a:gd name="connsiteY2" fmla="*/ 6856412 h 6856412"/>
              <a:gd name="connsiteX3" fmla="*/ 36984 w 3162165"/>
              <a:gd name="connsiteY3" fmla="*/ 6856412 h 6856412"/>
              <a:gd name="connsiteX4" fmla="*/ 38690 w 3162165"/>
              <a:gd name="connsiteY4" fmla="*/ 6854822 h 6856412"/>
              <a:gd name="connsiteX5" fmla="*/ 3162163 w 3162165"/>
              <a:gd name="connsiteY5" fmla="*/ 6854822 h 6856412"/>
              <a:gd name="connsiteX6" fmla="*/ 3162163 w 3162165"/>
              <a:gd name="connsiteY6" fmla="*/ 5992811 h 6856412"/>
              <a:gd name="connsiteX7" fmla="*/ 792835 w 3162165"/>
              <a:gd name="connsiteY7" fmla="*/ 5992811 h 6856412"/>
              <a:gd name="connsiteX8" fmla="*/ 808374 w 3162165"/>
              <a:gd name="connsiteY8" fmla="*/ 5970704 h 6856412"/>
              <a:gd name="connsiteX9" fmla="*/ 1568138 w 3162165"/>
              <a:gd name="connsiteY9" fmla="*/ 3444821 h 6856412"/>
              <a:gd name="connsiteX10" fmla="*/ 0 w 3162165"/>
              <a:gd name="connsiteY10" fmla="*/ 0 h 6856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62165" h="6856412">
                <a:moveTo>
                  <a:pt x="0" y="0"/>
                </a:moveTo>
                <a:cubicBezTo>
                  <a:pt x="0" y="0"/>
                  <a:pt x="0" y="0"/>
                  <a:pt x="3162165" y="0"/>
                </a:cubicBezTo>
                <a:lnTo>
                  <a:pt x="3162165" y="6856412"/>
                </a:lnTo>
                <a:cubicBezTo>
                  <a:pt x="3162165" y="6856412"/>
                  <a:pt x="3162165" y="6856412"/>
                  <a:pt x="36984" y="6856412"/>
                </a:cubicBezTo>
                <a:lnTo>
                  <a:pt x="38690" y="6854822"/>
                </a:lnTo>
                <a:lnTo>
                  <a:pt x="3162163" y="6854822"/>
                </a:lnTo>
                <a:lnTo>
                  <a:pt x="3162163" y="5992811"/>
                </a:lnTo>
                <a:lnTo>
                  <a:pt x="792835" y="5992811"/>
                </a:lnTo>
                <a:lnTo>
                  <a:pt x="808374" y="5970704"/>
                </a:lnTo>
                <a:cubicBezTo>
                  <a:pt x="1288444" y="5248503"/>
                  <a:pt x="1568138" y="4378947"/>
                  <a:pt x="1568138" y="3444821"/>
                </a:cubicBezTo>
                <a:cubicBezTo>
                  <a:pt x="1568138" y="2067631"/>
                  <a:pt x="961594" y="834437"/>
                  <a:pt x="0"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A5A5A"/>
              </a:solidFill>
              <a:effectLst/>
              <a:uLnTx/>
              <a:uFillTx/>
              <a:latin typeface="Arial" panose="020B0604020202020204"/>
              <a:ea typeface="+mn-ea"/>
              <a:cs typeface="+mn-cs"/>
            </a:endParaRPr>
          </a:p>
        </p:txBody>
      </p:sp>
      <p:sp>
        <p:nvSpPr>
          <p:cNvPr id="7" name="Rectangle 6">
            <a:extLst>
              <a:ext uri="{FF2B5EF4-FFF2-40B4-BE49-F238E27FC236}">
                <a16:creationId xmlns:a16="http://schemas.microsoft.com/office/drawing/2014/main" id="{77B28575-0AF9-F504-29FB-9E5E144311B5}"/>
              </a:ext>
            </a:extLst>
          </p:cNvPr>
          <p:cNvSpPr/>
          <p:nvPr/>
        </p:nvSpPr>
        <p:spPr bwMode="gray">
          <a:xfrm>
            <a:off x="355600" y="6177280"/>
            <a:ext cx="1056640" cy="487680"/>
          </a:xfrm>
          <a:prstGeom prst="rect">
            <a:avLst/>
          </a:prstGeom>
          <a:solidFill>
            <a:srgbClr val="FFFFFF"/>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8" name="Google Shape;61;p14">
            <a:extLst>
              <a:ext uri="{FF2B5EF4-FFF2-40B4-BE49-F238E27FC236}">
                <a16:creationId xmlns:a16="http://schemas.microsoft.com/office/drawing/2014/main" id="{8751D1CC-EE36-8A12-4540-EAA66337A496}"/>
              </a:ext>
            </a:extLst>
          </p:cNvPr>
          <p:cNvPicPr preferRelativeResize="0"/>
          <p:nvPr/>
        </p:nvPicPr>
        <p:blipFill>
          <a:blip r:embed="rId2">
            <a:alphaModFix/>
          </a:blip>
          <a:stretch>
            <a:fillRect/>
          </a:stretch>
        </p:blipFill>
        <p:spPr>
          <a:xfrm>
            <a:off x="255537" y="6352110"/>
            <a:ext cx="1997025" cy="312850"/>
          </a:xfrm>
          <a:prstGeom prst="rect">
            <a:avLst/>
          </a:prstGeom>
          <a:noFill/>
          <a:ln>
            <a:noFill/>
          </a:ln>
        </p:spPr>
      </p:pic>
      <p:sp>
        <p:nvSpPr>
          <p:cNvPr id="2" name="TextBox 1">
            <a:extLst>
              <a:ext uri="{FF2B5EF4-FFF2-40B4-BE49-F238E27FC236}">
                <a16:creationId xmlns:a16="http://schemas.microsoft.com/office/drawing/2014/main" id="{D6EA16C7-9E8A-DCC1-788A-095B4E60F21A}"/>
              </a:ext>
            </a:extLst>
          </p:cNvPr>
          <p:cNvSpPr txBox="1"/>
          <p:nvPr/>
        </p:nvSpPr>
        <p:spPr bwMode="gray">
          <a:xfrm>
            <a:off x="1412240" y="512064"/>
            <a:ext cx="9450832" cy="215444"/>
          </a:xfrm>
          <a:prstGeom prst="rect">
            <a:avLst/>
          </a:prstGeom>
          <a:noFill/>
        </p:spPr>
        <p:txBody>
          <a:bodyPr vert="horz" wrap="square" lIns="0" tIns="0" rIns="0" bIns="0" rtlCol="0">
            <a:spAutoFit/>
          </a:bodyPr>
          <a:lstStyle/>
          <a:p>
            <a:pPr algn="ctr">
              <a:spcBef>
                <a:spcPts val="600"/>
              </a:spcBef>
            </a:pPr>
            <a:endParaRPr lang="en-US" sz="1400" dirty="0"/>
          </a:p>
        </p:txBody>
      </p:sp>
      <p:sp>
        <p:nvSpPr>
          <p:cNvPr id="3" name="TextBox 2">
            <a:extLst>
              <a:ext uri="{FF2B5EF4-FFF2-40B4-BE49-F238E27FC236}">
                <a16:creationId xmlns:a16="http://schemas.microsoft.com/office/drawing/2014/main" id="{6F717D91-71D4-69AE-4FA9-E9A692D80E3F}"/>
              </a:ext>
            </a:extLst>
          </p:cNvPr>
          <p:cNvSpPr txBox="1"/>
          <p:nvPr/>
        </p:nvSpPr>
        <p:spPr bwMode="gray">
          <a:xfrm>
            <a:off x="1412240" y="512064"/>
            <a:ext cx="9107424" cy="5878532"/>
          </a:xfrm>
          <a:prstGeom prst="rect">
            <a:avLst/>
          </a:prstGeom>
          <a:noFill/>
        </p:spPr>
        <p:txBody>
          <a:bodyPr vert="horz" wrap="square" lIns="0" tIns="0" rIns="0" bIns="0" rtlCol="0">
            <a:spAutoFit/>
          </a:bodyPr>
          <a:lstStyle/>
          <a:p>
            <a:pPr algn="ctr">
              <a:spcBef>
                <a:spcPts val="600"/>
              </a:spcBef>
            </a:pPr>
            <a:r>
              <a:rPr lang="en-US" sz="4400" b="1" dirty="0">
                <a:solidFill>
                  <a:srgbClr val="002677"/>
                </a:solidFill>
                <a:latin typeface="Arial" panose="020B0604020202020204"/>
              </a:rPr>
              <a:t>American Indian Track</a:t>
            </a:r>
            <a:endParaRPr lang="en-US" sz="1600" b="1" dirty="0">
              <a:solidFill>
                <a:srgbClr val="002677"/>
              </a:solidFill>
              <a:latin typeface="Arial" panose="020B0604020202020204"/>
            </a:endParaRPr>
          </a:p>
          <a:p>
            <a:pPr algn="ctr">
              <a:spcBef>
                <a:spcPts val="600"/>
              </a:spcBef>
            </a:pPr>
            <a:endParaRPr lang="en-US" sz="2400" b="1" dirty="0">
              <a:solidFill>
                <a:srgbClr val="002677"/>
              </a:solidFill>
              <a:latin typeface="Arial" panose="020B0604020202020204"/>
            </a:endParaRPr>
          </a:p>
          <a:p>
            <a:pPr marL="342900" indent="-342900">
              <a:spcBef>
                <a:spcPts val="600"/>
              </a:spcBef>
              <a:buFont typeface="Arial" panose="020B0604020202020204" pitchFamily="34" charset="0"/>
              <a:buChar char="•"/>
            </a:pPr>
            <a:r>
              <a:rPr lang="en-US" sz="2000" b="1" dirty="0">
                <a:solidFill>
                  <a:srgbClr val="002677"/>
                </a:solidFill>
                <a:latin typeface="Arial" panose="020B0604020202020204"/>
              </a:rPr>
              <a:t>Supporting Native American/American Indian commercial tobacco users, the Quitline offers the intensive American Indian Commercial Tobacco Cessation (AICTC) program to meet the needs of this population. The program design includes higher intensity behavioral and pharmacological support</a:t>
            </a:r>
          </a:p>
          <a:p>
            <a:pPr marL="342900" indent="-342900">
              <a:spcBef>
                <a:spcPts val="600"/>
              </a:spcBef>
              <a:buFont typeface="Arial" panose="020B0604020202020204" pitchFamily="34" charset="0"/>
              <a:buChar char="•"/>
            </a:pPr>
            <a:r>
              <a:rPr lang="en-US" sz="2000" b="1" dirty="0">
                <a:solidFill>
                  <a:srgbClr val="002677"/>
                </a:solidFill>
                <a:latin typeface="Arial" panose="020B0604020202020204"/>
              </a:rPr>
              <a:t>Participants in this track receive two additional sessions to support their quit, along with the 5 base program calls.</a:t>
            </a:r>
          </a:p>
          <a:p>
            <a:pPr marL="342900" indent="-342900">
              <a:spcBef>
                <a:spcPts val="600"/>
              </a:spcBef>
              <a:buFont typeface="Arial" panose="020B0604020202020204" pitchFamily="34" charset="0"/>
              <a:buChar char="•"/>
            </a:pPr>
            <a:r>
              <a:rPr lang="en-US" sz="2000" b="1" dirty="0">
                <a:solidFill>
                  <a:srgbClr val="002677"/>
                </a:solidFill>
                <a:latin typeface="Arial" panose="020B0604020202020204"/>
              </a:rPr>
              <a:t>A team of American Indian Quit Coaches and Non-American Indian Quit Coaches who will be trained in providing culturally tailored and specific interventions. Having a deep understanding of the uniqueness and social context of the issues facing this population is essential when it comes to commercial tobacco cessation.</a:t>
            </a:r>
          </a:p>
          <a:p>
            <a:pPr marL="342900" indent="-342900">
              <a:spcBef>
                <a:spcPts val="600"/>
              </a:spcBef>
              <a:buFont typeface="Arial" panose="020B0604020202020204" pitchFamily="34" charset="0"/>
              <a:buChar char="•"/>
            </a:pPr>
            <a:r>
              <a:rPr lang="en-US" sz="2000" b="1" dirty="0">
                <a:solidFill>
                  <a:srgbClr val="002677"/>
                </a:solidFill>
                <a:latin typeface="Arial" panose="020B0604020202020204"/>
              </a:rPr>
              <a:t>Eligible for 12 weeks of NRT in 4x4x4 shipments </a:t>
            </a:r>
          </a:p>
          <a:p>
            <a:pPr marL="342900" indent="-342900">
              <a:spcBef>
                <a:spcPts val="600"/>
              </a:spcBef>
              <a:buFont typeface="Arial" panose="020B0604020202020204" pitchFamily="34" charset="0"/>
              <a:buChar char="•"/>
            </a:pPr>
            <a:endParaRPr lang="en-US" sz="2400" b="1" dirty="0">
              <a:solidFill>
                <a:srgbClr val="002677"/>
              </a:solidFill>
              <a:latin typeface="Arial" panose="020B0604020202020204"/>
            </a:endParaRPr>
          </a:p>
        </p:txBody>
      </p:sp>
    </p:spTree>
    <p:extLst>
      <p:ext uri="{BB962C8B-B14F-4D97-AF65-F5344CB8AC3E}">
        <p14:creationId xmlns:p14="http://schemas.microsoft.com/office/powerpoint/2010/main" val="16650972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ptum Theme">
  <a:themeElements>
    <a:clrScheme name="Optum Color Palette 2022">
      <a:dk1>
        <a:srgbClr val="5A5A5A"/>
      </a:dk1>
      <a:lt1>
        <a:srgbClr val="FFFFFF"/>
      </a:lt1>
      <a:dk2>
        <a:srgbClr val="FF612B"/>
      </a:dk2>
      <a:lt2>
        <a:srgbClr val="D9F6FA"/>
      </a:lt2>
      <a:accent1>
        <a:srgbClr val="5A5A5A"/>
      </a:accent1>
      <a:accent2>
        <a:srgbClr val="5A5A5A"/>
      </a:accent2>
      <a:accent3>
        <a:srgbClr val="5A5A5A"/>
      </a:accent3>
      <a:accent4>
        <a:srgbClr val="5A5A5A"/>
      </a:accent4>
      <a:accent5>
        <a:srgbClr val="5A5A5A"/>
      </a:accent5>
      <a:accent6>
        <a:srgbClr val="002677"/>
      </a:accent6>
      <a:hlink>
        <a:srgbClr val="196ECF"/>
      </a:hlink>
      <a:folHlink>
        <a:srgbClr val="5A5A5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bg2"/>
        </a:solidFill>
        <a:ln cap="rnd">
          <a:noFill/>
          <a:roun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rtl="0" eaLnBrk="1" fontAlgn="auto" hangingPunct="1">
          <a:lnSpc>
            <a:spcPct val="100000"/>
          </a:lnSpc>
          <a:spcBef>
            <a:spcPts val="600"/>
          </a:spcBef>
          <a:spcAft>
            <a:spcPts val="0"/>
          </a:spcAft>
          <a:defRPr sz="1400" b="0" i="0" u="none" baseline="0" dirty="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9050" cap="rnd">
          <a:solidFill>
            <a:schemeClr val="accent6"/>
          </a:solidFill>
          <a:round/>
          <a:headEnd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bwMode="gray">
        <a:noFill/>
      </a:spPr>
      <a:bodyPr vert="horz" wrap="square" lIns="0" tIns="0" rIns="0" bIns="0" rtlCol="0">
        <a:spAutoFit/>
      </a:bodyPr>
      <a:lstStyle>
        <a:defPPr algn="l">
          <a:spcBef>
            <a:spcPts val="600"/>
          </a:spcBef>
          <a:defRPr sz="1400" dirty="0"/>
        </a:defPPr>
      </a:lstStyle>
    </a:txDef>
  </a:objectDefaults>
  <a:extraClrSchemeLst/>
  <a:custClrLst>
    <a:custClr name="Warm White">
      <a:srgbClr val="FBF9F4"/>
    </a:custClr>
    <a:custClr name="Blank">
      <a:srgbClr val="FFFFFF"/>
    </a:custClr>
    <a:custClr name="Green Success">
      <a:srgbClr val="007000"/>
    </a:custClr>
    <a:custClr name="Red Alert">
      <a:srgbClr val="C40000"/>
    </a:custClr>
    <a:custClr name="Gold Callout">
      <a:srgbClr val="F5B700"/>
    </a:custClr>
    <a:custClr name="Blank">
      <a:srgbClr val="FFFFFF"/>
    </a:custClr>
    <a:custClr name="Blank">
      <a:srgbClr val="FFFFFF"/>
    </a:custClr>
    <a:custClr name="Lagoon">
      <a:srgbClr val="007C89"/>
    </a:custClr>
    <a:custClr name="Violet">
      <a:srgbClr val="422C88"/>
    </a:custClr>
    <a:custClr name="Strawberry">
      <a:srgbClr val="A32A2E"/>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Rainwater">
      <a:srgbClr val="6FC1B1"/>
    </a:custClr>
    <a:custClr name="Iris">
      <a:srgbClr val="8061BC"/>
    </a:custClr>
    <a:custClr name="Apple">
      <a:srgbClr val="D13F44"/>
    </a:custClr>
  </a:custClrLst>
  <a:extLst>
    <a:ext uri="{05A4C25C-085E-4340-85A3-A5531E510DB2}">
      <thm15:themeFamily xmlns:thm15="http://schemas.microsoft.com/office/thememl/2012/main" name="optum-onscreen-16x9-glg-20220208.potx" id="{6A937F26-5C00-4C6A-8E10-66A996E82478}" vid="{C5F55B30-B727-4A9A-B2E1-16025D3B1A12}"/>
    </a:ext>
  </a:extLst>
</a:theme>
</file>

<file path=ppt/theme/theme3.xml><?xml version="1.0" encoding="utf-8"?>
<a:theme xmlns:a="http://schemas.openxmlformats.org/drawingml/2006/main" name="RVO Health Theme">
  <a:themeElements>
    <a:clrScheme name="Simple Light">
      <a:dk1>
        <a:srgbClr val="000000"/>
      </a:dk1>
      <a:lt1>
        <a:srgbClr val="1B6DF1"/>
      </a:lt1>
      <a:dk2>
        <a:srgbClr val="444444"/>
      </a:dk2>
      <a:lt2>
        <a:srgbClr val="FFFFFF"/>
      </a:lt2>
      <a:accent1>
        <a:srgbClr val="1B6DF1"/>
      </a:accent1>
      <a:accent2>
        <a:srgbClr val="00448D"/>
      </a:accent2>
      <a:accent3>
        <a:srgbClr val="EEF8FB"/>
      </a:accent3>
      <a:accent4>
        <a:srgbClr val="EFF8FC"/>
      </a:accent4>
      <a:accent5>
        <a:srgbClr val="EEA17E"/>
      </a:accent5>
      <a:accent6>
        <a:srgbClr val="DD8E66"/>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19</TotalTime>
  <Words>743</Words>
  <Application>Microsoft Office PowerPoint</Application>
  <PresentationFormat>Widescreen</PresentationFormat>
  <Paragraphs>91</Paragraphs>
  <Slides>11</Slides>
  <Notes>2</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11</vt:i4>
      </vt:variant>
    </vt:vector>
  </HeadingPairs>
  <TitlesOfParts>
    <vt:vector size="21" baseType="lpstr">
      <vt:lpstr>Aptos</vt:lpstr>
      <vt:lpstr>Aptos Display</vt:lpstr>
      <vt:lpstr>Arial</vt:lpstr>
      <vt:lpstr>Calibri</vt:lpstr>
      <vt:lpstr>Poppins</vt:lpstr>
      <vt:lpstr>Proxima Nova</vt:lpstr>
      <vt:lpstr>Proxima Nova Semibold</vt:lpstr>
      <vt:lpstr>Office Theme</vt:lpstr>
      <vt:lpstr>Optum Theme</vt:lpstr>
      <vt:lpstr>RVO Health Theme</vt:lpstr>
      <vt:lpstr>PowerPoint Presentation</vt:lpstr>
      <vt:lpstr>What is the Quitline?</vt:lpstr>
      <vt:lpstr>PowerPoint Presentation</vt:lpstr>
      <vt:lpstr>Platform Dashboard</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Lorenzo Mccray Jr</dc:creator>
  <cp:lastModifiedBy>Lorenzo Mccray Jr</cp:lastModifiedBy>
  <cp:revision>2</cp:revision>
  <dcterms:created xsi:type="dcterms:W3CDTF">2025-05-20T13:58:54Z</dcterms:created>
  <dcterms:modified xsi:type="dcterms:W3CDTF">2025-05-21T14:24:25Z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1-bc88714345d2_Enabled">
    <vt:lpwstr>true</vt:lpwstr>
  </property>
  <property fmtid="{D5CDD505-2E9C-101B-9397-08002B2CF9AE}" pid="3" name="MSIP_Label_defa4170-0d19-0005-0001-bc88714345d2_SetDate">
    <vt:lpwstr>2025-05-20T20:14:25Z</vt:lpwstr>
  </property>
  <property fmtid="{D5CDD505-2E9C-101B-9397-08002B2CF9AE}" pid="4" name="MSIP_Label_defa4170-0d19-0005-0001-bc88714345d2_Method">
    <vt:lpwstr>Privileged</vt:lpwstr>
  </property>
  <property fmtid="{D5CDD505-2E9C-101B-9397-08002B2CF9AE}" pid="5" name="MSIP_Label_defa4170-0d19-0005-0001-bc88714345d2_Name">
    <vt:lpwstr>defa4170-0d19-0005-0001-bc88714345d2</vt:lpwstr>
  </property>
  <property fmtid="{D5CDD505-2E9C-101B-9397-08002B2CF9AE}" pid="6" name="MSIP_Label_defa4170-0d19-0005-0001-bc88714345d2_SiteId">
    <vt:lpwstr>00e1df3d-9626-410c-898c-16aaa8c2afc9</vt:lpwstr>
  </property>
  <property fmtid="{D5CDD505-2E9C-101B-9397-08002B2CF9AE}" pid="7" name="MSIP_Label_defa4170-0d19-0005-0001-bc88714345d2_ActionId">
    <vt:lpwstr>2c1232df-4102-42c2-a198-73b069fe2fb9</vt:lpwstr>
  </property>
  <property fmtid="{D5CDD505-2E9C-101B-9397-08002B2CF9AE}" pid="8" name="MSIP_Label_defa4170-0d19-0005-0001-bc88714345d2_ContentBits">
    <vt:lpwstr>0</vt:lpwstr>
  </property>
  <property fmtid="{D5CDD505-2E9C-101B-9397-08002B2CF9AE}" pid="9" name="MSIP_Label_defa4170-0d19-0005-0001-bc88714345d2_Tag">
    <vt:lpwstr>10, 0, 1, 1</vt:lpwstr>
  </property>
</Properties>
</file>