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notesSlides/notesSlide8.xml" ContentType="application/vnd.openxmlformats-officedocument.presentationml.notesSlide+xml"/>
  <Override PartName="/ppt/charts/chart5.xml" ContentType="application/vnd.openxmlformats-officedocument.drawingml.chart+xml"/>
  <Override PartName="/ppt/drawings/drawing4.xml" ContentType="application/vnd.openxmlformats-officedocument.drawingml.chartshapes+xml"/>
  <Override PartName="/ppt/charts/chart6.xml" ContentType="application/vnd.openxmlformats-officedocument.drawingml.chart+xml"/>
  <Override PartName="/ppt/drawings/drawing5.xml" ContentType="application/vnd.openxmlformats-officedocument.drawingml.chartshapes+xml"/>
  <Override PartName="/ppt/notesSlides/notesSlide9.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6.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446" r:id="rId5"/>
    <p:sldId id="311" r:id="rId6"/>
    <p:sldId id="2147481093" r:id="rId7"/>
    <p:sldId id="2147481090" r:id="rId8"/>
    <p:sldId id="329" r:id="rId9"/>
    <p:sldId id="2145709203" r:id="rId10"/>
    <p:sldId id="2147481106" r:id="rId11"/>
    <p:sldId id="676" r:id="rId12"/>
    <p:sldId id="679" r:id="rId13"/>
    <p:sldId id="2145709125" r:id="rId14"/>
    <p:sldId id="2147481094" r:id="rId15"/>
    <p:sldId id="467" r:id="rId16"/>
    <p:sldId id="322" r:id="rId17"/>
    <p:sldId id="712" r:id="rId18"/>
    <p:sldId id="2147481077" r:id="rId19"/>
    <p:sldId id="2147481088" r:id="rId20"/>
    <p:sldId id="319" r:id="rId21"/>
    <p:sldId id="692" r:id="rId22"/>
    <p:sldId id="2145709104" r:id="rId23"/>
    <p:sldId id="2147481081" r:id="rId24"/>
    <p:sldId id="2147481039" r:id="rId25"/>
    <p:sldId id="2147481086" r:id="rId26"/>
    <p:sldId id="719" r:id="rId27"/>
    <p:sldId id="2147481096" r:id="rId28"/>
    <p:sldId id="430" r:id="rId29"/>
    <p:sldId id="2147481095" r:id="rId30"/>
    <p:sldId id="2145709188" r:id="rId31"/>
    <p:sldId id="2145709192" r:id="rId32"/>
    <p:sldId id="2147481107" r:id="rId33"/>
    <p:sldId id="2147481108" r:id="rId34"/>
    <p:sldId id="2147481091" r:id="rId35"/>
    <p:sldId id="2145709085" r:id="rId36"/>
    <p:sldId id="2145709208" r:id="rId37"/>
    <p:sldId id="2147481103" r:id="rId38"/>
    <p:sldId id="2147481104" r:id="rId39"/>
    <p:sldId id="705" r:id="rId40"/>
    <p:sldId id="2147481110" r:id="rId41"/>
    <p:sldId id="2145709123" r:id="rId42"/>
  </p:sldIdLst>
  <p:sldSz cx="12192000" cy="6858000"/>
  <p:notesSz cx="6858000" cy="9144000"/>
  <p:defaultTextStyle>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49FCA3-67A7-3ED5-8580-E8B6571CE6C5}" name="Hope Neuling" initials="HN" userId="S::HNeuling@tobaccofreekids.org::2dc507a9-4b12-400c-8e94-72032e6062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8355E"/>
    <a:srgbClr val="01518C"/>
    <a:srgbClr val="2B79C2"/>
    <a:srgbClr val="4099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59" d="100"/>
          <a:sy n="59" d="100"/>
        </p:scale>
        <p:origin x="68" y="52"/>
      </p:cViewPr>
      <p:guideLst>
        <p:guide orient="horz" pos="2161"/>
        <p:guide pos="3840"/>
      </p:guideLst>
    </p:cSldViewPr>
  </p:slideViewPr>
  <p:notesTextViewPr>
    <p:cViewPr>
      <p:scale>
        <a:sx n="1" d="1"/>
        <a:sy n="1" d="1"/>
      </p:scale>
      <p:origin x="0" y="0"/>
    </p:cViewPr>
  </p:notesTextViewPr>
  <p:sorterViewPr>
    <p:cViewPr varScale="1">
      <p:scale>
        <a:sx n="100" d="100"/>
        <a:sy n="100" d="100"/>
      </p:scale>
      <p:origin x="0" y="-15464"/>
    </p:cViewPr>
  </p:sorter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26534640835662E-2"/>
          <c:y val="1.9200067432421617E-2"/>
          <c:w val="0.91541159162390917"/>
          <c:h val="0.85380968049637063"/>
        </c:manualLayout>
      </c:layout>
      <c:lineChart>
        <c:grouping val="standard"/>
        <c:varyColors val="0"/>
        <c:ser>
          <c:idx val="0"/>
          <c:order val="0"/>
          <c:tx>
            <c:strRef>
              <c:f>Sheet1!$B$1</c:f>
              <c:strCache>
                <c:ptCount val="1"/>
                <c:pt idx="0">
                  <c:v>Percentage</c:v>
                </c:pt>
              </c:strCache>
            </c:strRef>
          </c:tx>
          <c:spPr>
            <a:ln w="38100">
              <a:solidFill>
                <a:srgbClr val="FF0000"/>
              </a:solidFill>
            </a:ln>
          </c:spPr>
          <c:marker>
            <c:symbol val="none"/>
          </c:marker>
          <c:dLbls>
            <c:dLbl>
              <c:idx val="0"/>
              <c:layout>
                <c:manualLayout>
                  <c:x val="-1.15165620635139E-2"/>
                  <c:y val="-3.49502487562189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749-4D83-979F-A6D3F8010642}"/>
                </c:ext>
              </c:extLst>
            </c:dLbl>
            <c:dLbl>
              <c:idx val="1"/>
              <c:delete val="1"/>
              <c:extLst>
                <c:ext xmlns:c15="http://schemas.microsoft.com/office/drawing/2012/chart" uri="{CE6537A1-D6FC-4f65-9D91-7224C49458BB}"/>
                <c:ext xmlns:c16="http://schemas.microsoft.com/office/drawing/2014/chart" uri="{C3380CC4-5D6E-409C-BE32-E72D297353CC}">
                  <c16:uniqueId val="{00000001-A749-4D83-979F-A6D3F8010642}"/>
                </c:ext>
              </c:extLst>
            </c:dLbl>
            <c:dLbl>
              <c:idx val="5"/>
              <c:delete val="1"/>
              <c:extLst>
                <c:ext xmlns:c15="http://schemas.microsoft.com/office/drawing/2012/chart" uri="{CE6537A1-D6FC-4f65-9D91-7224C49458BB}"/>
                <c:ext xmlns:c16="http://schemas.microsoft.com/office/drawing/2014/chart" uri="{C3380CC4-5D6E-409C-BE32-E72D297353CC}">
                  <c16:uniqueId val="{00000002-A749-4D83-979F-A6D3F8010642}"/>
                </c:ext>
              </c:extLst>
            </c:dLbl>
            <c:dLbl>
              <c:idx val="9"/>
              <c:delete val="1"/>
              <c:extLst>
                <c:ext xmlns:c15="http://schemas.microsoft.com/office/drawing/2012/chart" uri="{CE6537A1-D6FC-4f65-9D91-7224C49458BB}"/>
                <c:ext xmlns:c16="http://schemas.microsoft.com/office/drawing/2014/chart" uri="{C3380CC4-5D6E-409C-BE32-E72D297353CC}">
                  <c16:uniqueId val="{00000003-A749-4D83-979F-A6D3F8010642}"/>
                </c:ext>
              </c:extLst>
            </c:dLbl>
            <c:dLbl>
              <c:idx val="13"/>
              <c:delete val="1"/>
              <c:extLst>
                <c:ext xmlns:c15="http://schemas.microsoft.com/office/drawing/2012/chart" uri="{CE6537A1-D6FC-4f65-9D91-7224C49458BB}"/>
                <c:ext xmlns:c16="http://schemas.microsoft.com/office/drawing/2014/chart" uri="{C3380CC4-5D6E-409C-BE32-E72D297353CC}">
                  <c16:uniqueId val="{00000004-A749-4D83-979F-A6D3F8010642}"/>
                </c:ext>
              </c:extLst>
            </c:dLbl>
            <c:dLbl>
              <c:idx val="14"/>
              <c:delete val="1"/>
              <c:extLst>
                <c:ext xmlns:c15="http://schemas.microsoft.com/office/drawing/2012/chart" uri="{CE6537A1-D6FC-4f65-9D91-7224C49458BB}"/>
                <c:ext xmlns:c16="http://schemas.microsoft.com/office/drawing/2014/chart" uri="{C3380CC4-5D6E-409C-BE32-E72D297353CC}">
                  <c16:uniqueId val="{00000005-A749-4D83-979F-A6D3F8010642}"/>
                </c:ext>
              </c:extLst>
            </c:dLbl>
            <c:dLbl>
              <c:idx val="15"/>
              <c:delete val="1"/>
              <c:extLst>
                <c:ext xmlns:c15="http://schemas.microsoft.com/office/drawing/2012/chart" uri="{CE6537A1-D6FC-4f65-9D91-7224C49458BB}"/>
                <c:ext xmlns:c16="http://schemas.microsoft.com/office/drawing/2014/chart" uri="{C3380CC4-5D6E-409C-BE32-E72D297353CC}">
                  <c16:uniqueId val="{00000006-A749-4D83-979F-A6D3F8010642}"/>
                </c:ext>
              </c:extLst>
            </c:dLbl>
            <c:dLbl>
              <c:idx val="18"/>
              <c:delete val="1"/>
              <c:extLst>
                <c:ext xmlns:c15="http://schemas.microsoft.com/office/drawing/2012/chart" uri="{CE6537A1-D6FC-4f65-9D91-7224C49458BB}"/>
                <c:ext xmlns:c16="http://schemas.microsoft.com/office/drawing/2014/chart" uri="{C3380CC4-5D6E-409C-BE32-E72D297353CC}">
                  <c16:uniqueId val="{00000007-A749-4D83-979F-A6D3F8010642}"/>
                </c:ext>
              </c:extLst>
            </c:dLbl>
            <c:dLbl>
              <c:idx val="20"/>
              <c:delete val="1"/>
              <c:extLst>
                <c:ext xmlns:c15="http://schemas.microsoft.com/office/drawing/2012/chart" uri="{CE6537A1-D6FC-4f65-9D91-7224C49458BB}"/>
                <c:ext xmlns:c16="http://schemas.microsoft.com/office/drawing/2014/chart" uri="{C3380CC4-5D6E-409C-BE32-E72D297353CC}">
                  <c16:uniqueId val="{00000008-A749-4D83-979F-A6D3F8010642}"/>
                </c:ext>
              </c:extLst>
            </c:dLbl>
            <c:dLbl>
              <c:idx val="22"/>
              <c:delete val="1"/>
              <c:extLst>
                <c:ext xmlns:c15="http://schemas.microsoft.com/office/drawing/2012/chart" uri="{CE6537A1-D6FC-4f65-9D91-7224C49458BB}"/>
                <c:ext xmlns:c16="http://schemas.microsoft.com/office/drawing/2014/chart" uri="{C3380CC4-5D6E-409C-BE32-E72D297353CC}">
                  <c16:uniqueId val="{00000009-A749-4D83-979F-A6D3F8010642}"/>
                </c:ext>
              </c:extLst>
            </c:dLbl>
            <c:dLbl>
              <c:idx val="23"/>
              <c:delete val="1"/>
              <c:extLst>
                <c:ext xmlns:c15="http://schemas.microsoft.com/office/drawing/2012/chart" uri="{CE6537A1-D6FC-4f65-9D91-7224C49458BB}"/>
                <c:ext xmlns:c16="http://schemas.microsoft.com/office/drawing/2014/chart" uri="{C3380CC4-5D6E-409C-BE32-E72D297353CC}">
                  <c16:uniqueId val="{0000000A-A749-4D83-979F-A6D3F8010642}"/>
                </c:ext>
              </c:extLst>
            </c:dLbl>
            <c:dLbl>
              <c:idx val="25"/>
              <c:delete val="1"/>
              <c:extLst>
                <c:ext xmlns:c15="http://schemas.microsoft.com/office/drawing/2012/chart" uri="{CE6537A1-D6FC-4f65-9D91-7224C49458BB}"/>
                <c:ext xmlns:c16="http://schemas.microsoft.com/office/drawing/2014/chart" uri="{C3380CC4-5D6E-409C-BE32-E72D297353CC}">
                  <c16:uniqueId val="{0000000B-A749-4D83-979F-A6D3F8010642}"/>
                </c:ext>
              </c:extLst>
            </c:dLbl>
            <c:dLbl>
              <c:idx val="26"/>
              <c:delete val="1"/>
              <c:extLst>
                <c:ext xmlns:c15="http://schemas.microsoft.com/office/drawing/2012/chart" uri="{CE6537A1-D6FC-4f65-9D91-7224C49458BB}"/>
                <c:ext xmlns:c16="http://schemas.microsoft.com/office/drawing/2014/chart" uri="{C3380CC4-5D6E-409C-BE32-E72D297353CC}">
                  <c16:uniqueId val="{0000000C-A749-4D83-979F-A6D3F8010642}"/>
                </c:ext>
              </c:extLst>
            </c:dLbl>
            <c:dLbl>
              <c:idx val="27"/>
              <c:delete val="1"/>
              <c:extLst>
                <c:ext xmlns:c15="http://schemas.microsoft.com/office/drawing/2012/chart" uri="{CE6537A1-D6FC-4f65-9D91-7224C49458BB}"/>
                <c:ext xmlns:c16="http://schemas.microsoft.com/office/drawing/2014/chart" uri="{C3380CC4-5D6E-409C-BE32-E72D297353CC}">
                  <c16:uniqueId val="{0000000D-A749-4D83-979F-A6D3F8010642}"/>
                </c:ext>
              </c:extLst>
            </c:dLbl>
            <c:dLbl>
              <c:idx val="28"/>
              <c:delete val="1"/>
              <c:extLst>
                <c:ext xmlns:c15="http://schemas.microsoft.com/office/drawing/2012/chart" uri="{CE6537A1-D6FC-4f65-9D91-7224C49458BB}"/>
                <c:ext xmlns:c16="http://schemas.microsoft.com/office/drawing/2014/chart" uri="{C3380CC4-5D6E-409C-BE32-E72D297353CC}">
                  <c16:uniqueId val="{0000000E-A749-4D83-979F-A6D3F8010642}"/>
                </c:ext>
              </c:extLst>
            </c:dLbl>
            <c:dLbl>
              <c:idx val="29"/>
              <c:delete val="1"/>
              <c:extLst>
                <c:ext xmlns:c15="http://schemas.microsoft.com/office/drawing/2012/chart" uri="{CE6537A1-D6FC-4f65-9D91-7224C49458BB}"/>
                <c:ext xmlns:c16="http://schemas.microsoft.com/office/drawing/2014/chart" uri="{C3380CC4-5D6E-409C-BE32-E72D297353CC}">
                  <c16:uniqueId val="{0000000F-A749-4D83-979F-A6D3F8010642}"/>
                </c:ext>
              </c:extLst>
            </c:dLbl>
            <c:dLbl>
              <c:idx val="30"/>
              <c:delete val="1"/>
              <c:extLst>
                <c:ext xmlns:c15="http://schemas.microsoft.com/office/drawing/2012/chart" uri="{CE6537A1-D6FC-4f65-9D91-7224C49458BB}"/>
                <c:ext xmlns:c16="http://schemas.microsoft.com/office/drawing/2014/chart" uri="{C3380CC4-5D6E-409C-BE32-E72D297353CC}">
                  <c16:uniqueId val="{00000010-A749-4D83-979F-A6D3F8010642}"/>
                </c:ext>
              </c:extLst>
            </c:dLbl>
            <c:dLbl>
              <c:idx val="32"/>
              <c:delete val="1"/>
              <c:extLst>
                <c:ext xmlns:c15="http://schemas.microsoft.com/office/drawing/2012/chart" uri="{CE6537A1-D6FC-4f65-9D91-7224C49458BB}"/>
                <c:ext xmlns:c16="http://schemas.microsoft.com/office/drawing/2014/chart" uri="{C3380CC4-5D6E-409C-BE32-E72D297353CC}">
                  <c16:uniqueId val="{00000011-A749-4D83-979F-A6D3F8010642}"/>
                </c:ext>
              </c:extLst>
            </c:dLbl>
            <c:dLbl>
              <c:idx val="33"/>
              <c:delete val="1"/>
              <c:extLst>
                <c:ext xmlns:c15="http://schemas.microsoft.com/office/drawing/2012/chart" uri="{CE6537A1-D6FC-4f65-9D91-7224C49458BB}"/>
                <c:ext xmlns:c16="http://schemas.microsoft.com/office/drawing/2014/chart" uri="{C3380CC4-5D6E-409C-BE32-E72D297353CC}">
                  <c16:uniqueId val="{00000012-A749-4D83-979F-A6D3F8010642}"/>
                </c:ext>
              </c:extLst>
            </c:dLbl>
            <c:dLbl>
              <c:idx val="34"/>
              <c:delete val="1"/>
              <c:extLst>
                <c:ext xmlns:c15="http://schemas.microsoft.com/office/drawing/2012/chart" uri="{CE6537A1-D6FC-4f65-9D91-7224C49458BB}"/>
                <c:ext xmlns:c16="http://schemas.microsoft.com/office/drawing/2014/chart" uri="{C3380CC4-5D6E-409C-BE32-E72D297353CC}">
                  <c16:uniqueId val="{00000013-A749-4D83-979F-A6D3F8010642}"/>
                </c:ext>
              </c:extLst>
            </c:dLbl>
            <c:dLbl>
              <c:idx val="35"/>
              <c:delete val="1"/>
              <c:extLst>
                <c:ext xmlns:c15="http://schemas.microsoft.com/office/drawing/2012/chart" uri="{CE6537A1-D6FC-4f65-9D91-7224C49458BB}"/>
                <c:ext xmlns:c16="http://schemas.microsoft.com/office/drawing/2014/chart" uri="{C3380CC4-5D6E-409C-BE32-E72D297353CC}">
                  <c16:uniqueId val="{00000014-A749-4D83-979F-A6D3F8010642}"/>
                </c:ext>
              </c:extLst>
            </c:dLbl>
            <c:dLbl>
              <c:idx val="36"/>
              <c:delete val="1"/>
              <c:extLst>
                <c:ext xmlns:c15="http://schemas.microsoft.com/office/drawing/2012/chart" uri="{CE6537A1-D6FC-4f65-9D91-7224C49458BB}"/>
                <c:ext xmlns:c16="http://schemas.microsoft.com/office/drawing/2014/chart" uri="{C3380CC4-5D6E-409C-BE32-E72D297353CC}">
                  <c16:uniqueId val="{00000015-A749-4D83-979F-A6D3F8010642}"/>
                </c:ext>
              </c:extLst>
            </c:dLbl>
            <c:dLbl>
              <c:idx val="37"/>
              <c:delete val="1"/>
              <c:extLst>
                <c:ext xmlns:c15="http://schemas.microsoft.com/office/drawing/2012/chart" uri="{CE6537A1-D6FC-4f65-9D91-7224C49458BB}"/>
                <c:ext xmlns:c16="http://schemas.microsoft.com/office/drawing/2014/chart" uri="{C3380CC4-5D6E-409C-BE32-E72D297353CC}">
                  <c16:uniqueId val="{00000016-A749-4D83-979F-A6D3F8010642}"/>
                </c:ext>
              </c:extLst>
            </c:dLbl>
            <c:dLbl>
              <c:idx val="38"/>
              <c:delete val="1"/>
              <c:extLst>
                <c:ext xmlns:c15="http://schemas.microsoft.com/office/drawing/2012/chart" uri="{CE6537A1-D6FC-4f65-9D91-7224C49458BB}"/>
                <c:ext xmlns:c16="http://schemas.microsoft.com/office/drawing/2014/chart" uri="{C3380CC4-5D6E-409C-BE32-E72D297353CC}">
                  <c16:uniqueId val="{00000017-A749-4D83-979F-A6D3F8010642}"/>
                </c:ext>
              </c:extLst>
            </c:dLbl>
            <c:dLbl>
              <c:idx val="39"/>
              <c:delete val="1"/>
              <c:extLst>
                <c:ext xmlns:c15="http://schemas.microsoft.com/office/drawing/2012/chart" uri="{CE6537A1-D6FC-4f65-9D91-7224C49458BB}"/>
                <c:ext xmlns:c16="http://schemas.microsoft.com/office/drawing/2014/chart" uri="{C3380CC4-5D6E-409C-BE32-E72D297353CC}">
                  <c16:uniqueId val="{00000018-A749-4D83-979F-A6D3F8010642}"/>
                </c:ext>
              </c:extLst>
            </c:dLbl>
            <c:dLbl>
              <c:idx val="40"/>
              <c:delete val="1"/>
              <c:extLst>
                <c:ext xmlns:c15="http://schemas.microsoft.com/office/drawing/2012/chart" uri="{CE6537A1-D6FC-4f65-9D91-7224C49458BB}"/>
                <c:ext xmlns:c16="http://schemas.microsoft.com/office/drawing/2014/chart" uri="{C3380CC4-5D6E-409C-BE32-E72D297353CC}">
                  <c16:uniqueId val="{00000019-A749-4D83-979F-A6D3F8010642}"/>
                </c:ext>
              </c:extLst>
            </c:dLbl>
            <c:dLbl>
              <c:idx val="41"/>
              <c:delete val="1"/>
              <c:extLst>
                <c:ext xmlns:c15="http://schemas.microsoft.com/office/drawing/2012/chart" uri="{CE6537A1-D6FC-4f65-9D91-7224C49458BB}"/>
                <c:ext xmlns:c16="http://schemas.microsoft.com/office/drawing/2014/chart" uri="{C3380CC4-5D6E-409C-BE32-E72D297353CC}">
                  <c16:uniqueId val="{0000001A-A749-4D83-979F-A6D3F8010642}"/>
                </c:ext>
              </c:extLst>
            </c:dLbl>
            <c:dLbl>
              <c:idx val="42"/>
              <c:delete val="1"/>
              <c:extLst>
                <c:ext xmlns:c15="http://schemas.microsoft.com/office/drawing/2012/chart" uri="{CE6537A1-D6FC-4f65-9D91-7224C49458BB}"/>
                <c:ext xmlns:c16="http://schemas.microsoft.com/office/drawing/2014/chart" uri="{C3380CC4-5D6E-409C-BE32-E72D297353CC}">
                  <c16:uniqueId val="{0000001B-A749-4D83-979F-A6D3F8010642}"/>
                </c:ext>
              </c:extLst>
            </c:dLbl>
            <c:dLbl>
              <c:idx val="43"/>
              <c:delete val="1"/>
              <c:extLst>
                <c:ext xmlns:c15="http://schemas.microsoft.com/office/drawing/2012/chart" uri="{CE6537A1-D6FC-4f65-9D91-7224C49458BB}"/>
                <c:ext xmlns:c16="http://schemas.microsoft.com/office/drawing/2014/chart" uri="{C3380CC4-5D6E-409C-BE32-E72D297353CC}">
                  <c16:uniqueId val="{0000001C-A749-4D83-979F-A6D3F8010642}"/>
                </c:ext>
              </c:extLst>
            </c:dLbl>
            <c:dLbl>
              <c:idx val="44"/>
              <c:delete val="1"/>
              <c:extLst>
                <c:ext xmlns:c15="http://schemas.microsoft.com/office/drawing/2012/chart" uri="{CE6537A1-D6FC-4f65-9D91-7224C49458BB}"/>
                <c:ext xmlns:c16="http://schemas.microsoft.com/office/drawing/2014/chart" uri="{C3380CC4-5D6E-409C-BE32-E72D297353CC}">
                  <c16:uniqueId val="{0000001D-A749-4D83-979F-A6D3F8010642}"/>
                </c:ext>
              </c:extLst>
            </c:dLbl>
            <c:dLbl>
              <c:idx val="45"/>
              <c:delete val="1"/>
              <c:extLst>
                <c:ext xmlns:c15="http://schemas.microsoft.com/office/drawing/2012/chart" uri="{CE6537A1-D6FC-4f65-9D91-7224C49458BB}"/>
                <c:ext xmlns:c16="http://schemas.microsoft.com/office/drawing/2014/chart" uri="{C3380CC4-5D6E-409C-BE32-E72D297353CC}">
                  <c16:uniqueId val="{0000001E-A749-4D83-979F-A6D3F8010642}"/>
                </c:ext>
              </c:extLst>
            </c:dLbl>
            <c:dLbl>
              <c:idx val="46"/>
              <c:delete val="1"/>
              <c:extLst>
                <c:ext xmlns:c15="http://schemas.microsoft.com/office/drawing/2012/chart" uri="{CE6537A1-D6FC-4f65-9D91-7224C49458BB}"/>
                <c:ext xmlns:c16="http://schemas.microsoft.com/office/drawing/2014/chart" uri="{C3380CC4-5D6E-409C-BE32-E72D297353CC}">
                  <c16:uniqueId val="{0000001F-A749-4D83-979F-A6D3F8010642}"/>
                </c:ext>
              </c:extLst>
            </c:dLbl>
            <c:dLbl>
              <c:idx val="47"/>
              <c:delete val="1"/>
              <c:extLst>
                <c:ext xmlns:c15="http://schemas.microsoft.com/office/drawing/2012/chart" uri="{CE6537A1-D6FC-4f65-9D91-7224C49458BB}"/>
                <c:ext xmlns:c16="http://schemas.microsoft.com/office/drawing/2014/chart" uri="{C3380CC4-5D6E-409C-BE32-E72D297353CC}">
                  <c16:uniqueId val="{00000020-A749-4D83-979F-A6D3F8010642}"/>
                </c:ext>
              </c:extLst>
            </c:dLbl>
            <c:dLbl>
              <c:idx val="48"/>
              <c:delete val="1"/>
              <c:extLst>
                <c:ext xmlns:c15="http://schemas.microsoft.com/office/drawing/2012/chart" uri="{CE6537A1-D6FC-4f65-9D91-7224C49458BB}"/>
                <c:ext xmlns:c16="http://schemas.microsoft.com/office/drawing/2014/chart" uri="{C3380CC4-5D6E-409C-BE32-E72D297353CC}">
                  <c16:uniqueId val="{00000021-A749-4D83-979F-A6D3F8010642}"/>
                </c:ext>
              </c:extLst>
            </c:dLbl>
            <c:dLbl>
              <c:idx val="49"/>
              <c:delete val="1"/>
              <c:extLst>
                <c:ext xmlns:c15="http://schemas.microsoft.com/office/drawing/2012/chart" uri="{CE6537A1-D6FC-4f65-9D91-7224C49458BB}"/>
                <c:ext xmlns:c16="http://schemas.microsoft.com/office/drawing/2014/chart" uri="{C3380CC4-5D6E-409C-BE32-E72D297353CC}">
                  <c16:uniqueId val="{00000022-A749-4D83-979F-A6D3F8010642}"/>
                </c:ext>
              </c:extLst>
            </c:dLbl>
            <c:dLbl>
              <c:idx val="50"/>
              <c:delete val="1"/>
              <c:extLst>
                <c:ext xmlns:c15="http://schemas.microsoft.com/office/drawing/2012/chart" uri="{CE6537A1-D6FC-4f65-9D91-7224C49458BB}"/>
                <c:ext xmlns:c16="http://schemas.microsoft.com/office/drawing/2014/chart" uri="{C3380CC4-5D6E-409C-BE32-E72D297353CC}">
                  <c16:uniqueId val="{00000023-A749-4D83-979F-A6D3F8010642}"/>
                </c:ext>
              </c:extLst>
            </c:dLbl>
            <c:dLbl>
              <c:idx val="51"/>
              <c:delete val="1"/>
              <c:extLst>
                <c:ext xmlns:c15="http://schemas.microsoft.com/office/drawing/2012/chart" uri="{CE6537A1-D6FC-4f65-9D91-7224C49458BB}"/>
                <c:ext xmlns:c16="http://schemas.microsoft.com/office/drawing/2014/chart" uri="{C3380CC4-5D6E-409C-BE32-E72D297353CC}">
                  <c16:uniqueId val="{00000024-A749-4D83-979F-A6D3F8010642}"/>
                </c:ext>
              </c:extLst>
            </c:dLbl>
            <c:dLbl>
              <c:idx val="52"/>
              <c:delete val="1"/>
              <c:extLst>
                <c:ext xmlns:c15="http://schemas.microsoft.com/office/drawing/2012/chart" uri="{CE6537A1-D6FC-4f65-9D91-7224C49458BB}"/>
                <c:ext xmlns:c16="http://schemas.microsoft.com/office/drawing/2014/chart" uri="{C3380CC4-5D6E-409C-BE32-E72D297353CC}">
                  <c16:uniqueId val="{00000025-A749-4D83-979F-A6D3F8010642}"/>
                </c:ext>
              </c:extLst>
            </c:dLbl>
            <c:dLbl>
              <c:idx val="53"/>
              <c:delete val="1"/>
              <c:extLst>
                <c:ext xmlns:c15="http://schemas.microsoft.com/office/drawing/2012/chart" uri="{CE6537A1-D6FC-4f65-9D91-7224C49458BB}"/>
                <c:ext xmlns:c16="http://schemas.microsoft.com/office/drawing/2014/chart" uri="{C3380CC4-5D6E-409C-BE32-E72D297353CC}">
                  <c16:uniqueId val="{00000026-A749-4D83-979F-A6D3F8010642}"/>
                </c:ext>
              </c:extLst>
            </c:dLbl>
            <c:dLbl>
              <c:idx val="54"/>
              <c:delete val="1"/>
              <c:extLst>
                <c:ext xmlns:c15="http://schemas.microsoft.com/office/drawing/2012/chart" uri="{CE6537A1-D6FC-4f65-9D91-7224C49458BB}"/>
                <c:ext xmlns:c16="http://schemas.microsoft.com/office/drawing/2014/chart" uri="{C3380CC4-5D6E-409C-BE32-E72D297353CC}">
                  <c16:uniqueId val="{00000027-A749-4D83-979F-A6D3F8010642}"/>
                </c:ext>
              </c:extLst>
            </c:dLbl>
            <c:dLbl>
              <c:idx val="55"/>
              <c:delete val="1"/>
              <c:extLst>
                <c:ext xmlns:c15="http://schemas.microsoft.com/office/drawing/2012/chart" uri="{CE6537A1-D6FC-4f65-9D91-7224C49458BB}"/>
                <c:ext xmlns:c16="http://schemas.microsoft.com/office/drawing/2014/chart" uri="{C3380CC4-5D6E-409C-BE32-E72D297353CC}">
                  <c16:uniqueId val="{00000028-A749-4D83-979F-A6D3F8010642}"/>
                </c:ext>
              </c:extLst>
            </c:dLbl>
            <c:dLbl>
              <c:idx val="56"/>
              <c:delete val="1"/>
              <c:extLst>
                <c:ext xmlns:c15="http://schemas.microsoft.com/office/drawing/2012/chart" uri="{CE6537A1-D6FC-4f65-9D91-7224C49458BB}"/>
                <c:ext xmlns:c16="http://schemas.microsoft.com/office/drawing/2014/chart" uri="{C3380CC4-5D6E-409C-BE32-E72D297353CC}">
                  <c16:uniqueId val="{00000029-A749-4D83-979F-A6D3F8010642}"/>
                </c:ext>
              </c:extLst>
            </c:dLbl>
            <c:dLbl>
              <c:idx val="57"/>
              <c:delete val="1"/>
              <c:extLst>
                <c:ext xmlns:c15="http://schemas.microsoft.com/office/drawing/2012/chart" uri="{CE6537A1-D6FC-4f65-9D91-7224C49458BB}"/>
                <c:ext xmlns:c16="http://schemas.microsoft.com/office/drawing/2014/chart" uri="{C3380CC4-5D6E-409C-BE32-E72D297353CC}">
                  <c16:uniqueId val="{0000002A-A749-4D83-979F-A6D3F8010642}"/>
                </c:ext>
              </c:extLst>
            </c:dLbl>
            <c:dLbl>
              <c:idx val="58"/>
              <c:delete val="1"/>
              <c:extLst>
                <c:ext xmlns:c15="http://schemas.microsoft.com/office/drawing/2012/chart" uri="{CE6537A1-D6FC-4f65-9D91-7224C49458BB}"/>
                <c:ext xmlns:c16="http://schemas.microsoft.com/office/drawing/2014/chart" uri="{C3380CC4-5D6E-409C-BE32-E72D297353CC}">
                  <c16:uniqueId val="{0000002B-A749-4D83-979F-A6D3F8010642}"/>
                </c:ext>
              </c:extLst>
            </c:dLbl>
            <c:spPr>
              <a:noFill/>
              <a:ln>
                <a:noFill/>
              </a:ln>
              <a:effectLst/>
            </c:spPr>
            <c:txPr>
              <a:bodyPr wrap="square" lIns="38100" tIns="19050" rIns="38100" bIns="19050" anchor="ctr">
                <a:spAutoFit/>
              </a:bodyPr>
              <a:lstStyle/>
              <a:p>
                <a:pPr>
                  <a:defRPr sz="1400">
                    <a:latin typeface="Arial" panose="020B0604020202020204" pitchFamily="34" charset="0"/>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Sheet1!$A$2:$A$61</c:f>
              <c:numCache>
                <c:formatCode>General</c:formatCode>
                <c:ptCount val="60"/>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pt idx="51">
                  <c:v>2016</c:v>
                </c:pt>
                <c:pt idx="52">
                  <c:v>2017</c:v>
                </c:pt>
                <c:pt idx="53">
                  <c:v>2018</c:v>
                </c:pt>
                <c:pt idx="54">
                  <c:v>2019</c:v>
                </c:pt>
                <c:pt idx="55">
                  <c:v>2020</c:v>
                </c:pt>
                <c:pt idx="56">
                  <c:v>2021</c:v>
                </c:pt>
                <c:pt idx="57">
                  <c:v>2022</c:v>
                </c:pt>
                <c:pt idx="58">
                  <c:v>2023</c:v>
                </c:pt>
                <c:pt idx="59">
                  <c:v>2024</c:v>
                </c:pt>
              </c:numCache>
            </c:numRef>
          </c:cat>
          <c:val>
            <c:numRef>
              <c:f>Sheet1!$B$2:$B$61</c:f>
              <c:numCache>
                <c:formatCode>General</c:formatCode>
                <c:ptCount val="60"/>
                <c:pt idx="0">
                  <c:v>42.4</c:v>
                </c:pt>
                <c:pt idx="1">
                  <c:v>42.6</c:v>
                </c:pt>
                <c:pt idx="2">
                  <c:v>#N/A</c:v>
                </c:pt>
                <c:pt idx="3">
                  <c:v>#N/A</c:v>
                </c:pt>
                <c:pt idx="4">
                  <c:v>#N/A</c:v>
                </c:pt>
                <c:pt idx="5">
                  <c:v>37.4</c:v>
                </c:pt>
                <c:pt idx="6">
                  <c:v>#N/A</c:v>
                </c:pt>
                <c:pt idx="7">
                  <c:v>#N/A</c:v>
                </c:pt>
                <c:pt idx="8">
                  <c:v>#N/A</c:v>
                </c:pt>
                <c:pt idx="9">
                  <c:v>37.1</c:v>
                </c:pt>
                <c:pt idx="10">
                  <c:v>#N/A</c:v>
                </c:pt>
                <c:pt idx="11">
                  <c:v>#N/A</c:v>
                </c:pt>
                <c:pt idx="12">
                  <c:v>#N/A</c:v>
                </c:pt>
                <c:pt idx="13">
                  <c:v>34.1</c:v>
                </c:pt>
                <c:pt idx="14">
                  <c:v>33.5</c:v>
                </c:pt>
                <c:pt idx="15">
                  <c:v>33.200000000000003</c:v>
                </c:pt>
                <c:pt idx="16">
                  <c:v>#N/A</c:v>
                </c:pt>
                <c:pt idx="17">
                  <c:v>#N/A</c:v>
                </c:pt>
                <c:pt idx="18">
                  <c:v>32.1</c:v>
                </c:pt>
                <c:pt idx="19">
                  <c:v>#N/A</c:v>
                </c:pt>
                <c:pt idx="20">
                  <c:v>30.1</c:v>
                </c:pt>
                <c:pt idx="21">
                  <c:v>#N/A</c:v>
                </c:pt>
                <c:pt idx="22">
                  <c:v>28.8</c:v>
                </c:pt>
                <c:pt idx="23">
                  <c:v>28.1</c:v>
                </c:pt>
                <c:pt idx="24">
                  <c:v>#N/A</c:v>
                </c:pt>
                <c:pt idx="25">
                  <c:v>25.5</c:v>
                </c:pt>
                <c:pt idx="26">
                  <c:v>25.7</c:v>
                </c:pt>
                <c:pt idx="27">
                  <c:v>26.5</c:v>
                </c:pt>
                <c:pt idx="28">
                  <c:v>25</c:v>
                </c:pt>
                <c:pt idx="29">
                  <c:v>25.5</c:v>
                </c:pt>
                <c:pt idx="30">
                  <c:v>24.7</c:v>
                </c:pt>
                <c:pt idx="31">
                  <c:v>#N/A</c:v>
                </c:pt>
                <c:pt idx="32">
                  <c:v>24.7</c:v>
                </c:pt>
                <c:pt idx="33">
                  <c:v>24.1</c:v>
                </c:pt>
                <c:pt idx="34">
                  <c:v>23.5</c:v>
                </c:pt>
                <c:pt idx="35">
                  <c:v>23.3</c:v>
                </c:pt>
                <c:pt idx="36">
                  <c:v>22.8</c:v>
                </c:pt>
                <c:pt idx="37">
                  <c:v>22.5</c:v>
                </c:pt>
                <c:pt idx="38">
                  <c:v>21.6</c:v>
                </c:pt>
                <c:pt idx="39">
                  <c:v>20.9</c:v>
                </c:pt>
                <c:pt idx="40">
                  <c:v>20.9</c:v>
                </c:pt>
                <c:pt idx="41">
                  <c:v>20.8</c:v>
                </c:pt>
                <c:pt idx="42">
                  <c:v>19.8</c:v>
                </c:pt>
                <c:pt idx="43">
                  <c:v>20.6</c:v>
                </c:pt>
                <c:pt idx="44">
                  <c:v>20.6</c:v>
                </c:pt>
                <c:pt idx="45">
                  <c:v>19.3</c:v>
                </c:pt>
                <c:pt idx="46">
                  <c:v>19</c:v>
                </c:pt>
                <c:pt idx="47">
                  <c:v>18</c:v>
                </c:pt>
                <c:pt idx="48">
                  <c:v>17.8</c:v>
                </c:pt>
                <c:pt idx="49">
                  <c:v>16.8</c:v>
                </c:pt>
                <c:pt idx="50">
                  <c:v>15.1</c:v>
                </c:pt>
                <c:pt idx="51">
                  <c:v>15.5</c:v>
                </c:pt>
                <c:pt idx="52">
                  <c:v>14</c:v>
                </c:pt>
                <c:pt idx="53">
                  <c:v>13.7</c:v>
                </c:pt>
                <c:pt idx="54">
                  <c:v>14</c:v>
                </c:pt>
                <c:pt idx="55">
                  <c:v>12.5</c:v>
                </c:pt>
                <c:pt idx="56">
                  <c:v>11.5</c:v>
                </c:pt>
                <c:pt idx="57">
                  <c:v>11.6</c:v>
                </c:pt>
                <c:pt idx="58">
                  <c:v>10.8</c:v>
                </c:pt>
                <c:pt idx="59">
                  <c:v>9.9</c:v>
                </c:pt>
              </c:numCache>
            </c:numRef>
          </c:val>
          <c:smooth val="0"/>
          <c:extLst>
            <c:ext xmlns:c16="http://schemas.microsoft.com/office/drawing/2014/chart" uri="{C3380CC4-5D6E-409C-BE32-E72D297353CC}">
              <c16:uniqueId val="{0000002C-A749-4D83-979F-A6D3F8010642}"/>
            </c:ext>
          </c:extLst>
        </c:ser>
        <c:dLbls>
          <c:dLblPos val="t"/>
          <c:showLegendKey val="0"/>
          <c:showVal val="1"/>
          <c:showCatName val="0"/>
          <c:showSerName val="0"/>
          <c:showPercent val="0"/>
          <c:showBubbleSize val="0"/>
        </c:dLbls>
        <c:smooth val="0"/>
        <c:axId val="239151360"/>
        <c:axId val="239173632"/>
      </c:lineChart>
      <c:catAx>
        <c:axId val="239151360"/>
        <c:scaling>
          <c:orientation val="minMax"/>
        </c:scaling>
        <c:delete val="0"/>
        <c:axPos val="b"/>
        <c:numFmt formatCode="General" sourceLinked="1"/>
        <c:majorTickMark val="out"/>
        <c:minorTickMark val="none"/>
        <c:tickLblPos val="nextTo"/>
        <c:txPr>
          <a:bodyPr rot="-3060000"/>
          <a:lstStyle/>
          <a:p>
            <a:pPr>
              <a:defRPr sz="1000" b="0">
                <a:latin typeface="Arial" pitchFamily="34" charset="0"/>
                <a:cs typeface="Arial" pitchFamily="34" charset="0"/>
              </a:defRPr>
            </a:pPr>
            <a:endParaRPr lang="en-US"/>
          </a:p>
        </c:txPr>
        <c:crossAx val="239173632"/>
        <c:crosses val="autoZero"/>
        <c:auto val="1"/>
        <c:lblAlgn val="ctr"/>
        <c:lblOffset val="100"/>
        <c:noMultiLvlLbl val="0"/>
      </c:catAx>
      <c:valAx>
        <c:axId val="239173632"/>
        <c:scaling>
          <c:orientation val="minMax"/>
          <c:max val="50"/>
        </c:scaling>
        <c:delete val="0"/>
        <c:axPos val="l"/>
        <c:title>
          <c:tx>
            <c:rich>
              <a:bodyPr rot="-5400000" vert="horz"/>
              <a:lstStyle/>
              <a:p>
                <a:pPr>
                  <a:defRPr sz="1400"/>
                </a:pPr>
                <a:r>
                  <a:rPr lang="en-US" sz="1400">
                    <a:latin typeface="Arial" pitchFamily="34" charset="0"/>
                    <a:cs typeface="Arial" pitchFamily="34" charset="0"/>
                  </a:rPr>
                  <a:t>Adult Smoking Prevalence (%)</a:t>
                </a:r>
              </a:p>
            </c:rich>
          </c:tx>
          <c:layout>
            <c:manualLayout>
              <c:xMode val="edge"/>
              <c:yMode val="edge"/>
              <c:x val="7.716049382716049E-3"/>
              <c:y val="0.17434963564660161"/>
            </c:manualLayout>
          </c:layout>
          <c:overlay val="0"/>
        </c:title>
        <c:numFmt formatCode="General" sourceLinked="1"/>
        <c:majorTickMark val="out"/>
        <c:minorTickMark val="none"/>
        <c:tickLblPos val="nextTo"/>
        <c:txPr>
          <a:bodyPr/>
          <a:lstStyle/>
          <a:p>
            <a:pPr>
              <a:defRPr sz="1400" b="0">
                <a:latin typeface="Arial" pitchFamily="34" charset="0"/>
                <a:cs typeface="Arial" pitchFamily="34" charset="0"/>
              </a:defRPr>
            </a:pPr>
            <a:endParaRPr lang="en-US"/>
          </a:p>
        </c:txPr>
        <c:crossAx val="239151360"/>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009799700963308E-2"/>
          <c:y val="2.5611667889651423E-2"/>
          <c:w val="0.91352403584687059"/>
          <c:h val="0.67437302116433628"/>
        </c:manualLayout>
      </c:layout>
      <c:barChart>
        <c:barDir val="col"/>
        <c:grouping val="clustered"/>
        <c:varyColors val="0"/>
        <c:ser>
          <c:idx val="1"/>
          <c:order val="0"/>
          <c:tx>
            <c:strRef>
              <c:f>Sheet1!$B$1</c:f>
              <c:strCache>
                <c:ptCount val="1"/>
                <c:pt idx="0">
                  <c:v>Column1</c:v>
                </c:pt>
              </c:strCache>
            </c:strRef>
          </c:tx>
          <c:spPr>
            <a:solidFill>
              <a:schemeClr val="accent1"/>
            </a:solidFill>
            <a:ln w="50800">
              <a:prstDash val="dash"/>
            </a:ln>
          </c:spPr>
          <c:invertIfNegative val="0"/>
          <c:dPt>
            <c:idx val="0"/>
            <c:invertIfNegative val="0"/>
            <c:bubble3D val="0"/>
            <c:spPr>
              <a:solidFill>
                <a:srgbClr val="002060"/>
              </a:solidFill>
              <a:ln w="50800">
                <a:prstDash val="dash"/>
              </a:ln>
            </c:spPr>
            <c:extLst>
              <c:ext xmlns:c16="http://schemas.microsoft.com/office/drawing/2014/chart" uri="{C3380CC4-5D6E-409C-BE32-E72D297353CC}">
                <c16:uniqueId val="{00000000-0438-9B4C-97B7-0900FF43214D}"/>
              </c:ext>
            </c:extLst>
          </c:dPt>
          <c:dPt>
            <c:idx val="2"/>
            <c:invertIfNegative val="0"/>
            <c:bubble3D val="0"/>
            <c:spPr>
              <a:solidFill>
                <a:srgbClr val="002060"/>
              </a:solidFill>
              <a:ln w="50800">
                <a:prstDash val="dash"/>
              </a:ln>
            </c:spPr>
            <c:extLst>
              <c:ext xmlns:c16="http://schemas.microsoft.com/office/drawing/2014/chart" uri="{C3380CC4-5D6E-409C-BE32-E72D297353CC}">
                <c16:uniqueId val="{00000000-CB53-4B4E-A38F-48133A5B86FA}"/>
              </c:ext>
            </c:extLst>
          </c:dPt>
          <c:dPt>
            <c:idx val="4"/>
            <c:invertIfNegative val="0"/>
            <c:bubble3D val="0"/>
            <c:spPr>
              <a:solidFill>
                <a:srgbClr val="002060"/>
              </a:solidFill>
              <a:ln w="50800">
                <a:prstDash val="dash"/>
              </a:ln>
            </c:spPr>
            <c:extLst>
              <c:ext xmlns:c16="http://schemas.microsoft.com/office/drawing/2014/chart" uri="{C3380CC4-5D6E-409C-BE32-E72D297353CC}">
                <c16:uniqueId val="{00000003-0438-9B4C-97B7-0900FF43214D}"/>
              </c:ext>
            </c:extLst>
          </c:dPt>
          <c:dPt>
            <c:idx val="6"/>
            <c:invertIfNegative val="0"/>
            <c:bubble3D val="0"/>
            <c:spPr>
              <a:solidFill>
                <a:srgbClr val="002060"/>
              </a:solidFill>
              <a:ln w="50800">
                <a:prstDash val="dash"/>
              </a:ln>
            </c:spPr>
            <c:extLst>
              <c:ext xmlns:c16="http://schemas.microsoft.com/office/drawing/2014/chart" uri="{C3380CC4-5D6E-409C-BE32-E72D297353CC}">
                <c16:uniqueId val="{00000004-0438-9B4C-97B7-0900FF43214D}"/>
              </c:ext>
            </c:extLst>
          </c:dPt>
          <c:dPt>
            <c:idx val="8"/>
            <c:invertIfNegative val="0"/>
            <c:bubble3D val="0"/>
            <c:spPr>
              <a:solidFill>
                <a:srgbClr val="002060"/>
              </a:solidFill>
              <a:ln w="50800">
                <a:prstDash val="dash"/>
              </a:ln>
            </c:spPr>
            <c:extLst>
              <c:ext xmlns:c16="http://schemas.microsoft.com/office/drawing/2014/chart" uri="{C3380CC4-5D6E-409C-BE32-E72D297353CC}">
                <c16:uniqueId val="{00000006-0438-9B4C-97B7-0900FF43214D}"/>
              </c:ext>
            </c:extLst>
          </c:dPt>
          <c:dPt>
            <c:idx val="10"/>
            <c:invertIfNegative val="0"/>
            <c:bubble3D val="0"/>
            <c:spPr>
              <a:solidFill>
                <a:srgbClr val="002060"/>
              </a:solidFill>
              <a:ln w="50800">
                <a:prstDash val="dash"/>
              </a:ln>
            </c:spPr>
            <c:extLst>
              <c:ext xmlns:c16="http://schemas.microsoft.com/office/drawing/2014/chart" uri="{C3380CC4-5D6E-409C-BE32-E72D297353CC}">
                <c16:uniqueId val="{00000008-0438-9B4C-97B7-0900FF43214D}"/>
              </c:ext>
            </c:extLst>
          </c:dPt>
          <c:dPt>
            <c:idx val="12"/>
            <c:invertIfNegative val="0"/>
            <c:bubble3D val="0"/>
            <c:spPr>
              <a:solidFill>
                <a:srgbClr val="002060"/>
              </a:solidFill>
              <a:ln w="50800">
                <a:prstDash val="dash"/>
              </a:ln>
            </c:spPr>
            <c:extLst>
              <c:ext xmlns:c16="http://schemas.microsoft.com/office/drawing/2014/chart" uri="{C3380CC4-5D6E-409C-BE32-E72D297353CC}">
                <c16:uniqueId val="{0000000A-0438-9B4C-97B7-0900FF43214D}"/>
              </c:ext>
            </c:extLst>
          </c:dPt>
          <c:dPt>
            <c:idx val="14"/>
            <c:invertIfNegative val="0"/>
            <c:bubble3D val="0"/>
            <c:spPr>
              <a:solidFill>
                <a:srgbClr val="002060"/>
              </a:solidFill>
              <a:ln w="50800">
                <a:prstDash val="dash"/>
              </a:ln>
            </c:spPr>
            <c:extLst>
              <c:ext xmlns:c16="http://schemas.microsoft.com/office/drawing/2014/chart" uri="{C3380CC4-5D6E-409C-BE32-E72D297353CC}">
                <c16:uniqueId val="{00000001-CB53-4B4E-A38F-48133A5B86FA}"/>
              </c:ext>
            </c:extLst>
          </c:dPt>
          <c:cat>
            <c:strRef>
              <c:f>Sheet1!$A$2:$A$17</c:f>
              <c:strCache>
                <c:ptCount val="16"/>
                <c:pt idx="0">
                  <c:v>American Indiana / Alaska Native</c:v>
                </c:pt>
                <c:pt idx="1">
                  <c:v>Asian</c:v>
                </c:pt>
                <c:pt idx="2">
                  <c:v>GED</c:v>
                </c:pt>
                <c:pt idx="3">
                  <c:v>College Graduate</c:v>
                </c:pt>
                <c:pt idx="4">
                  <c:v>Lower Income</c:v>
                </c:pt>
                <c:pt idx="5">
                  <c:v>Higher Income</c:v>
                </c:pt>
                <c:pt idx="6">
                  <c:v>Medicaid / Other Public</c:v>
                </c:pt>
                <c:pt idx="7">
                  <c:v>Medicare Only</c:v>
                </c:pt>
                <c:pt idx="8">
                  <c:v>Disability - Yes</c:v>
                </c:pt>
                <c:pt idx="9">
                  <c:v>Disability - No</c:v>
                </c:pt>
                <c:pt idx="10">
                  <c:v>Gay or Lesbian</c:v>
                </c:pt>
                <c:pt idx="11">
                  <c:v>Straight</c:v>
                </c:pt>
                <c:pt idx="12">
                  <c:v>Severe Depression</c:v>
                </c:pt>
                <c:pt idx="13">
                  <c:v>None / Minimal Depression</c:v>
                </c:pt>
                <c:pt idx="14">
                  <c:v>Rural</c:v>
                </c:pt>
                <c:pt idx="15">
                  <c:v>Urban</c:v>
                </c:pt>
              </c:strCache>
            </c:strRef>
          </c:cat>
          <c:val>
            <c:numRef>
              <c:f>Sheet1!$B$2:$B$17</c:f>
              <c:numCache>
                <c:formatCode>0.0%</c:formatCode>
                <c:ptCount val="16"/>
                <c:pt idx="0">
                  <c:v>0.158</c:v>
                </c:pt>
                <c:pt idx="1">
                  <c:v>3.7999999999999999E-2</c:v>
                </c:pt>
                <c:pt idx="2">
                  <c:v>0.16900000000000001</c:v>
                </c:pt>
                <c:pt idx="3">
                  <c:v>3.7999999999999999E-2</c:v>
                </c:pt>
                <c:pt idx="4">
                  <c:v>0.186</c:v>
                </c:pt>
                <c:pt idx="5">
                  <c:v>7.6999999999999999E-2</c:v>
                </c:pt>
                <c:pt idx="6">
                  <c:v>0.18099999999999999</c:v>
                </c:pt>
                <c:pt idx="7">
                  <c:v>9.2999999999999999E-2</c:v>
                </c:pt>
                <c:pt idx="8">
                  <c:v>0.14899999999999999</c:v>
                </c:pt>
                <c:pt idx="9">
                  <c:v>9.4E-2</c:v>
                </c:pt>
                <c:pt idx="10">
                  <c:v>0.115</c:v>
                </c:pt>
                <c:pt idx="11">
                  <c:v>9.9000000000000005E-2</c:v>
                </c:pt>
                <c:pt idx="12">
                  <c:v>0.27100000000000002</c:v>
                </c:pt>
                <c:pt idx="13">
                  <c:v>0.10100000000000001</c:v>
                </c:pt>
                <c:pt idx="14">
                  <c:v>0.154</c:v>
                </c:pt>
                <c:pt idx="15">
                  <c:v>0.08</c:v>
                </c:pt>
              </c:numCache>
            </c:numRef>
          </c:val>
          <c:extLst>
            <c:ext xmlns:c16="http://schemas.microsoft.com/office/drawing/2014/chart" uri="{C3380CC4-5D6E-409C-BE32-E72D297353CC}">
              <c16:uniqueId val="{0000000B-0438-9B4C-97B7-0900FF43214D}"/>
            </c:ext>
          </c:extLst>
        </c:ser>
        <c:dLbls>
          <c:showLegendKey val="0"/>
          <c:showVal val="0"/>
          <c:showCatName val="0"/>
          <c:showSerName val="0"/>
          <c:showPercent val="0"/>
          <c:showBubbleSize val="0"/>
        </c:dLbls>
        <c:gapWidth val="50"/>
        <c:overlap val="20"/>
        <c:axId val="153568384"/>
        <c:axId val="153569920"/>
      </c:barChart>
      <c:catAx>
        <c:axId val="153568384"/>
        <c:scaling>
          <c:orientation val="minMax"/>
        </c:scaling>
        <c:delete val="0"/>
        <c:axPos val="b"/>
        <c:numFmt formatCode="General" sourceLinked="0"/>
        <c:majorTickMark val="none"/>
        <c:minorTickMark val="none"/>
        <c:tickLblPos val="none"/>
        <c:crossAx val="153569920"/>
        <c:crosses val="autoZero"/>
        <c:auto val="0"/>
        <c:lblAlgn val="ctr"/>
        <c:lblOffset val="100"/>
        <c:noMultiLvlLbl val="0"/>
      </c:catAx>
      <c:valAx>
        <c:axId val="153569920"/>
        <c:scaling>
          <c:orientation val="minMax"/>
          <c:max val="0.4"/>
        </c:scaling>
        <c:delete val="0"/>
        <c:axPos val="l"/>
        <c:numFmt formatCode="0%" sourceLinked="0"/>
        <c:majorTickMark val="out"/>
        <c:minorTickMark val="none"/>
        <c:tickLblPos val="nextTo"/>
        <c:txPr>
          <a:bodyPr/>
          <a:lstStyle/>
          <a:p>
            <a:pPr>
              <a:defRPr sz="1200">
                <a:latin typeface="+mn-lt"/>
                <a:cs typeface="Arial" panose="020B0604020202020204" pitchFamily="34" charset="0"/>
              </a:defRPr>
            </a:pPr>
            <a:endParaRPr lang="en-US"/>
          </a:p>
        </c:txPr>
        <c:crossAx val="15356838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3-4D40-43A6-98AA-88A2F6F24711}"/>
              </c:ext>
            </c:extLst>
          </c:dPt>
          <c:dPt>
            <c:idx val="1"/>
            <c:invertIfNegative val="0"/>
            <c:bubble3D val="0"/>
            <c:spPr>
              <a:solidFill>
                <a:srgbClr val="002060"/>
              </a:solidFill>
              <a:ln>
                <a:noFill/>
              </a:ln>
              <a:effectLst/>
            </c:spPr>
            <c:extLst>
              <c:ext xmlns:c16="http://schemas.microsoft.com/office/drawing/2014/chart" uri="{C3380CC4-5D6E-409C-BE32-E72D297353CC}">
                <c16:uniqueId val="{00000004-4D40-43A6-98AA-88A2F6F24711}"/>
              </c:ext>
            </c:extLst>
          </c:dPt>
          <c:dPt>
            <c:idx val="2"/>
            <c:invertIfNegative val="0"/>
            <c:bubble3D val="0"/>
            <c:spPr>
              <a:solidFill>
                <a:srgbClr val="0070C0"/>
              </a:solidFill>
              <a:ln>
                <a:noFill/>
              </a:ln>
              <a:effectLst/>
            </c:spPr>
            <c:extLst>
              <c:ext xmlns:c16="http://schemas.microsoft.com/office/drawing/2014/chart" uri="{C3380CC4-5D6E-409C-BE32-E72D297353CC}">
                <c16:uniqueId val="{00000005-4D40-43A6-98AA-88A2F6F24711}"/>
              </c:ext>
            </c:extLst>
          </c:dPt>
          <c:dLbls>
            <c:dLbl>
              <c:idx val="0"/>
              <c:tx>
                <c:rich>
                  <a:bodyPr/>
                  <a:lstStyle/>
                  <a:p>
                    <a:r>
                      <a:rPr lang="en-US" dirty="0"/>
                      <a:t>12.6%</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D40-43A6-98AA-88A2F6F24711}"/>
                </c:ext>
              </c:extLst>
            </c:dLbl>
            <c:dLbl>
              <c:idx val="1"/>
              <c:tx>
                <c:rich>
                  <a:bodyPr/>
                  <a:lstStyle/>
                  <a:p>
                    <a:r>
                      <a:rPr lang="en-US" dirty="0"/>
                      <a:t>8.5%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D40-43A6-98AA-88A2F6F24711}"/>
                </c:ext>
              </c:extLst>
            </c:dLbl>
            <c:dLbl>
              <c:idx val="2"/>
              <c:tx>
                <c:rich>
                  <a:bodyPr/>
                  <a:lstStyle/>
                  <a:p>
                    <a:r>
                      <a:rPr lang="en-US" dirty="0"/>
                      <a:t>3.1%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D40-43A6-98AA-88A2F6F24711}"/>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Cigarettes</c:v>
                </c:pt>
                <c:pt idx="1">
                  <c:v>E-Cigarettes</c:v>
                </c:pt>
                <c:pt idx="2">
                  <c:v>Smokeless</c:v>
                </c:pt>
              </c:strCache>
            </c:strRef>
          </c:cat>
          <c:val>
            <c:numRef>
              <c:f>Sheet1!$B$2:$B$4</c:f>
              <c:numCache>
                <c:formatCode>0.0%</c:formatCode>
                <c:ptCount val="3"/>
                <c:pt idx="0">
                  <c:v>0.126</c:v>
                </c:pt>
                <c:pt idx="1">
                  <c:v>8.5000000000000006E-2</c:v>
                </c:pt>
                <c:pt idx="2">
                  <c:v>3.1E-2</c:v>
                </c:pt>
              </c:numCache>
            </c:numRef>
          </c:val>
          <c:extLst>
            <c:ext xmlns:c16="http://schemas.microsoft.com/office/drawing/2014/chart" uri="{C3380CC4-5D6E-409C-BE32-E72D297353CC}">
              <c16:uniqueId val="{00000000-4D40-43A6-98AA-88A2F6F24711}"/>
            </c:ext>
          </c:extLst>
        </c:ser>
        <c:dLbls>
          <c:showLegendKey val="0"/>
          <c:showVal val="0"/>
          <c:showCatName val="0"/>
          <c:showSerName val="0"/>
          <c:showPercent val="0"/>
          <c:showBubbleSize val="0"/>
        </c:dLbls>
        <c:gapWidth val="219"/>
        <c:overlap val="-27"/>
        <c:axId val="986749407"/>
        <c:axId val="986755647"/>
      </c:barChart>
      <c:catAx>
        <c:axId val="986749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86755647"/>
        <c:crosses val="autoZero"/>
        <c:auto val="1"/>
        <c:lblAlgn val="ctr"/>
        <c:lblOffset val="100"/>
        <c:noMultiLvlLbl val="0"/>
      </c:catAx>
      <c:valAx>
        <c:axId val="986755647"/>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867494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639468979421052E-2"/>
          <c:y val="8.3634841001618485E-2"/>
          <c:w val="0.92351158509218922"/>
          <c:h val="0.73775740575439486"/>
        </c:manualLayout>
      </c:layout>
      <c:lineChart>
        <c:grouping val="standard"/>
        <c:varyColors val="0"/>
        <c:ser>
          <c:idx val="0"/>
          <c:order val="0"/>
          <c:tx>
            <c:strRef>
              <c:f>Sheet1!$B$1</c:f>
              <c:strCache>
                <c:ptCount val="1"/>
                <c:pt idx="0">
                  <c:v>E-Cigarette Use</c:v>
                </c:pt>
              </c:strCache>
            </c:strRef>
          </c:tx>
          <c:spPr>
            <a:ln w="38100">
              <a:solidFill>
                <a:srgbClr val="EF2018"/>
              </a:solidFill>
            </a:ln>
          </c:spPr>
          <c:marker>
            <c:spPr>
              <a:solidFill>
                <a:srgbClr val="EF2018"/>
              </a:solidFill>
              <a:ln w="38100">
                <a:solidFill>
                  <a:srgbClr val="EF2018"/>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Sheet1!$B$2:$B$16</c:f>
              <c:numCache>
                <c:formatCode>0.0%</c:formatCode>
                <c:ptCount val="15"/>
                <c:pt idx="0">
                  <c:v>1.4999999999999999E-2</c:v>
                </c:pt>
                <c:pt idx="1">
                  <c:v>2.8000000000000001E-2</c:v>
                </c:pt>
                <c:pt idx="2">
                  <c:v>4.4999999999999998E-2</c:v>
                </c:pt>
                <c:pt idx="3">
                  <c:v>0.13400000000000001</c:v>
                </c:pt>
                <c:pt idx="4">
                  <c:v>0.16</c:v>
                </c:pt>
                <c:pt idx="5">
                  <c:v>0.113</c:v>
                </c:pt>
                <c:pt idx="6">
                  <c:v>0.11700000000000001</c:v>
                </c:pt>
                <c:pt idx="7">
                  <c:v>0.20799999999999999</c:v>
                </c:pt>
                <c:pt idx="8">
                  <c:v>0.27500000000000002</c:v>
                </c:pt>
                <c:pt idx="9">
                  <c:v>0.19600000000000001</c:v>
                </c:pt>
                <c:pt idx="10">
                  <c:v>0.113</c:v>
                </c:pt>
                <c:pt idx="11">
                  <c:v>0.14099999999999999</c:v>
                </c:pt>
                <c:pt idx="12">
                  <c:v>0.1</c:v>
                </c:pt>
                <c:pt idx="13">
                  <c:v>7.8E-2</c:v>
                </c:pt>
                <c:pt idx="14">
                  <c:v>7.0999999999999994E-2</c:v>
                </c:pt>
              </c:numCache>
            </c:numRef>
          </c:val>
          <c:smooth val="0"/>
          <c:extLst>
            <c:ext xmlns:c16="http://schemas.microsoft.com/office/drawing/2014/chart" uri="{C3380CC4-5D6E-409C-BE32-E72D297353CC}">
              <c16:uniqueId val="{00000000-F5C0-41F0-96A6-9C7B8D81229A}"/>
            </c:ext>
          </c:extLst>
        </c:ser>
        <c:ser>
          <c:idx val="1"/>
          <c:order val="1"/>
          <c:tx>
            <c:strRef>
              <c:f>Sheet1!$C$1</c:f>
              <c:strCache>
                <c:ptCount val="1"/>
                <c:pt idx="0">
                  <c:v>Nicotine Pouch</c:v>
                </c:pt>
              </c:strCache>
            </c:strRef>
          </c:tx>
          <c:spPr>
            <a:ln w="38100">
              <a:solidFill>
                <a:schemeClr val="tx1"/>
              </a:solidFill>
            </a:ln>
          </c:spPr>
          <c:marker>
            <c:spPr>
              <a:solidFill>
                <a:schemeClr val="tx1"/>
              </a:solidFill>
              <a:ln w="38100">
                <a:solidFill>
                  <a:schemeClr val="tx1"/>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Sheet1!$C$2:$C$16</c:f>
              <c:numCache>
                <c:formatCode>General</c:formatCode>
                <c:ptCount val="15"/>
                <c:pt idx="10" formatCode="0.0%">
                  <c:v>1.0999999999999999E-2</c:v>
                </c:pt>
                <c:pt idx="11" formatCode="0.0%">
                  <c:v>1.4E-2</c:v>
                </c:pt>
                <c:pt idx="12" formatCode="0.0%">
                  <c:v>1.7000000000000001E-2</c:v>
                </c:pt>
                <c:pt idx="13" formatCode="0.0%">
                  <c:v>2.4E-2</c:v>
                </c:pt>
                <c:pt idx="14" formatCode="0.0%">
                  <c:v>2.3E-2</c:v>
                </c:pt>
              </c:numCache>
            </c:numRef>
          </c:val>
          <c:smooth val="0"/>
          <c:extLst>
            <c:ext xmlns:c16="http://schemas.microsoft.com/office/drawing/2014/chart" uri="{C3380CC4-5D6E-409C-BE32-E72D297353CC}">
              <c16:uniqueId val="{0000000D-F5C0-41F0-96A6-9C7B8D81229A}"/>
            </c:ext>
          </c:extLst>
        </c:ser>
        <c:ser>
          <c:idx val="3"/>
          <c:order val="2"/>
          <c:tx>
            <c:strRef>
              <c:f>Sheet1!$D$1</c:f>
              <c:strCache>
                <c:ptCount val="1"/>
                <c:pt idx="0">
                  <c:v>Cigarette Smoking</c:v>
                </c:pt>
              </c:strCache>
            </c:strRef>
          </c:tx>
          <c:spPr>
            <a:ln w="38100">
              <a:solidFill>
                <a:srgbClr val="4099EB"/>
              </a:solidFill>
            </a:ln>
          </c:spPr>
          <c:marker>
            <c:spPr>
              <a:solidFill>
                <a:srgbClr val="4099EB"/>
              </a:solidFill>
              <a:ln w="38100">
                <a:solidFill>
                  <a:srgbClr val="4099EB"/>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Sheet1!$D$2:$D$16</c:f>
              <c:numCache>
                <c:formatCode>0.0%</c:formatCode>
                <c:ptCount val="15"/>
                <c:pt idx="0">
                  <c:v>0.158</c:v>
                </c:pt>
                <c:pt idx="1">
                  <c:v>0.14000000000000001</c:v>
                </c:pt>
                <c:pt idx="2">
                  <c:v>0.127</c:v>
                </c:pt>
                <c:pt idx="3">
                  <c:v>9.1999999999999998E-2</c:v>
                </c:pt>
                <c:pt idx="4">
                  <c:v>9.2999999999999999E-2</c:v>
                </c:pt>
                <c:pt idx="5">
                  <c:v>0.08</c:v>
                </c:pt>
                <c:pt idx="6">
                  <c:v>7.5999999999999998E-2</c:v>
                </c:pt>
                <c:pt idx="7">
                  <c:v>8.1000000000000003E-2</c:v>
                </c:pt>
                <c:pt idx="8">
                  <c:v>5.8000000000000003E-2</c:v>
                </c:pt>
                <c:pt idx="9">
                  <c:v>4.5999999999999999E-2</c:v>
                </c:pt>
                <c:pt idx="10">
                  <c:v>1.9E-2</c:v>
                </c:pt>
                <c:pt idx="11">
                  <c:v>0.02</c:v>
                </c:pt>
                <c:pt idx="12">
                  <c:v>1.9E-2</c:v>
                </c:pt>
                <c:pt idx="13">
                  <c:v>1.7000000000000001E-2</c:v>
                </c:pt>
                <c:pt idx="14">
                  <c:v>1.7999999999999999E-2</c:v>
                </c:pt>
              </c:numCache>
            </c:numRef>
          </c:val>
          <c:smooth val="0"/>
          <c:extLst>
            <c:ext xmlns:c16="http://schemas.microsoft.com/office/drawing/2014/chart" uri="{C3380CC4-5D6E-409C-BE32-E72D297353CC}">
              <c16:uniqueId val="{0000001B-F5C0-41F0-96A6-9C7B8D81229A}"/>
            </c:ext>
          </c:extLst>
        </c:ser>
        <c:ser>
          <c:idx val="2"/>
          <c:order val="3"/>
          <c:tx>
            <c:strRef>
              <c:f>Sheet1!$E$1</c:f>
              <c:strCache>
                <c:ptCount val="1"/>
                <c:pt idx="0">
                  <c:v>Cigar</c:v>
                </c:pt>
              </c:strCache>
            </c:strRef>
          </c:tx>
          <c:spPr>
            <a:ln>
              <a:solidFill>
                <a:srgbClr val="F26725"/>
              </a:solidFill>
            </a:ln>
          </c:spPr>
          <c:marker>
            <c:spPr>
              <a:solidFill>
                <a:srgbClr val="F26725"/>
              </a:solidFill>
              <a:ln>
                <a:solidFill>
                  <a:srgbClr val="F26725"/>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Sheet1!$E$2:$E$16</c:f>
              <c:numCache>
                <c:formatCode>0.0%</c:formatCode>
                <c:ptCount val="15"/>
                <c:pt idx="0">
                  <c:v>0.11600000000000001</c:v>
                </c:pt>
                <c:pt idx="1">
                  <c:v>0.126</c:v>
                </c:pt>
                <c:pt idx="2">
                  <c:v>0.11899999999999999</c:v>
                </c:pt>
                <c:pt idx="3">
                  <c:v>8.2000000000000003E-2</c:v>
                </c:pt>
                <c:pt idx="4">
                  <c:v>8.5999999999999993E-2</c:v>
                </c:pt>
                <c:pt idx="5">
                  <c:v>7.6999999999999999E-2</c:v>
                </c:pt>
                <c:pt idx="6">
                  <c:v>7.6999999999999999E-2</c:v>
                </c:pt>
                <c:pt idx="7">
                  <c:v>7.5999999999999998E-2</c:v>
                </c:pt>
                <c:pt idx="8">
                  <c:v>7.5999999999999998E-2</c:v>
                </c:pt>
                <c:pt idx="9">
                  <c:v>0.05</c:v>
                </c:pt>
                <c:pt idx="10">
                  <c:v>2.1000000000000001E-2</c:v>
                </c:pt>
                <c:pt idx="11">
                  <c:v>2.8000000000000001E-2</c:v>
                </c:pt>
                <c:pt idx="12">
                  <c:v>1.7999999999999999E-2</c:v>
                </c:pt>
                <c:pt idx="13">
                  <c:v>1.4999999999999999E-2</c:v>
                </c:pt>
                <c:pt idx="14">
                  <c:v>1.2E-2</c:v>
                </c:pt>
              </c:numCache>
            </c:numRef>
          </c:val>
          <c:smooth val="0"/>
          <c:extLst>
            <c:ext xmlns:c16="http://schemas.microsoft.com/office/drawing/2014/chart" uri="{C3380CC4-5D6E-409C-BE32-E72D297353CC}">
              <c16:uniqueId val="{00000000-3DA8-4F36-ADFC-61FC44436052}"/>
            </c:ext>
          </c:extLst>
        </c:ser>
        <c:ser>
          <c:idx val="4"/>
          <c:order val="4"/>
          <c:tx>
            <c:strRef>
              <c:f>Sheet1!$F$1</c:f>
              <c:strCache>
                <c:ptCount val="1"/>
                <c:pt idx="0">
                  <c:v>Smokeless</c:v>
                </c:pt>
              </c:strCache>
            </c:strRef>
          </c:tx>
          <c:spPr>
            <a:ln>
              <a:solidFill>
                <a:srgbClr val="B3B2B3"/>
              </a:solidFill>
            </a:ln>
          </c:spPr>
          <c:marker>
            <c:spPr>
              <a:solidFill>
                <a:srgbClr val="B3B2B3"/>
              </a:solidFill>
              <a:ln>
                <a:solidFill>
                  <a:srgbClr val="B3B2B3"/>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Sheet1!$F$2:$F$16</c:f>
              <c:numCache>
                <c:formatCode>0.0%</c:formatCode>
                <c:ptCount val="15"/>
                <c:pt idx="0">
                  <c:v>7.2999999999999995E-2</c:v>
                </c:pt>
                <c:pt idx="1">
                  <c:v>6.4000000000000001E-2</c:v>
                </c:pt>
                <c:pt idx="2">
                  <c:v>5.7000000000000002E-2</c:v>
                </c:pt>
                <c:pt idx="3">
                  <c:v>5.5E-2</c:v>
                </c:pt>
                <c:pt idx="4">
                  <c:v>0.06</c:v>
                </c:pt>
                <c:pt idx="5">
                  <c:v>5.8000000000000003E-2</c:v>
                </c:pt>
                <c:pt idx="6">
                  <c:v>5.5E-2</c:v>
                </c:pt>
                <c:pt idx="7">
                  <c:v>5.8999999999999997E-2</c:v>
                </c:pt>
                <c:pt idx="8">
                  <c:v>4.8000000000000001E-2</c:v>
                </c:pt>
                <c:pt idx="9">
                  <c:v>3.1E-2</c:v>
                </c:pt>
                <c:pt idx="10">
                  <c:v>1.2E-2</c:v>
                </c:pt>
                <c:pt idx="11">
                  <c:v>1.6E-2</c:v>
                </c:pt>
                <c:pt idx="12">
                  <c:v>1.4999999999999999E-2</c:v>
                </c:pt>
                <c:pt idx="13">
                  <c:v>1.4999999999999999E-2</c:v>
                </c:pt>
                <c:pt idx="14">
                  <c:v>1.2E-2</c:v>
                </c:pt>
              </c:numCache>
            </c:numRef>
          </c:val>
          <c:smooth val="0"/>
          <c:extLst>
            <c:ext xmlns:c16="http://schemas.microsoft.com/office/drawing/2014/chart" uri="{C3380CC4-5D6E-409C-BE32-E72D297353CC}">
              <c16:uniqueId val="{00000001-3DA8-4F36-ADFC-61FC44436052}"/>
            </c:ext>
          </c:extLst>
        </c:ser>
        <c:ser>
          <c:idx val="5"/>
          <c:order val="5"/>
          <c:tx>
            <c:strRef>
              <c:f>Sheet1!$G$1</c:f>
              <c:strCache>
                <c:ptCount val="1"/>
                <c:pt idx="0">
                  <c:v>Hookah</c:v>
                </c:pt>
              </c:strCache>
            </c:strRef>
          </c:tx>
          <c:spPr>
            <a:ln>
              <a:solidFill>
                <a:srgbClr val="020D64"/>
              </a:solidFill>
            </a:ln>
          </c:spPr>
          <c:marker>
            <c:spPr>
              <a:solidFill>
                <a:srgbClr val="020D64"/>
              </a:solidFill>
              <a:ln>
                <a:solidFill>
                  <a:srgbClr val="020D64"/>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Sheet1!$G$2:$G$16</c:f>
              <c:numCache>
                <c:formatCode>0.0%</c:formatCode>
                <c:ptCount val="15"/>
                <c:pt idx="0">
                  <c:v>4.1000000000000002E-2</c:v>
                </c:pt>
                <c:pt idx="1">
                  <c:v>5.3999999999999999E-2</c:v>
                </c:pt>
                <c:pt idx="2">
                  <c:v>5.1999999999999998E-2</c:v>
                </c:pt>
                <c:pt idx="3">
                  <c:v>9.4E-2</c:v>
                </c:pt>
                <c:pt idx="4">
                  <c:v>7.1999999999999995E-2</c:v>
                </c:pt>
                <c:pt idx="5">
                  <c:v>4.8000000000000001E-2</c:v>
                </c:pt>
                <c:pt idx="6">
                  <c:v>3.3000000000000002E-2</c:v>
                </c:pt>
                <c:pt idx="7">
                  <c:v>4.1000000000000002E-2</c:v>
                </c:pt>
                <c:pt idx="8">
                  <c:v>3.4000000000000002E-2</c:v>
                </c:pt>
                <c:pt idx="9">
                  <c:v>2.7E-2</c:v>
                </c:pt>
                <c:pt idx="10">
                  <c:v>1.2E-2</c:v>
                </c:pt>
                <c:pt idx="11">
                  <c:v>1.4999999999999999E-2</c:v>
                </c:pt>
                <c:pt idx="12">
                  <c:v>1.0999999999999999E-2</c:v>
                </c:pt>
                <c:pt idx="13">
                  <c:v>8.0000000000000002E-3</c:v>
                </c:pt>
                <c:pt idx="14">
                  <c:v>8.0000000000000002E-3</c:v>
                </c:pt>
              </c:numCache>
            </c:numRef>
          </c:val>
          <c:smooth val="0"/>
          <c:extLst>
            <c:ext xmlns:c16="http://schemas.microsoft.com/office/drawing/2014/chart" uri="{C3380CC4-5D6E-409C-BE32-E72D297353CC}">
              <c16:uniqueId val="{00000002-3DA8-4F36-ADFC-61FC44436052}"/>
            </c:ext>
          </c:extLst>
        </c:ser>
        <c:ser>
          <c:idx val="6"/>
          <c:order val="6"/>
          <c:tx>
            <c:strRef>
              <c:f>Sheet1!$H$1</c:f>
              <c:strCache>
                <c:ptCount val="1"/>
                <c:pt idx="0">
                  <c:v>Heated Tobacco</c:v>
                </c:pt>
              </c:strCache>
            </c:strRef>
          </c:tx>
          <c:spPr>
            <a:ln>
              <a:solidFill>
                <a:srgbClr val="F2C000"/>
              </a:solidFill>
            </a:ln>
          </c:spPr>
          <c:marker>
            <c:spPr>
              <a:solidFill>
                <a:srgbClr val="F2C000"/>
              </a:solidFill>
              <a:ln>
                <a:solidFill>
                  <a:srgbClr val="F2C000"/>
                </a:solidFill>
              </a:ln>
            </c:spPr>
          </c:marker>
          <c:dLbls>
            <c:delete val="1"/>
          </c:dLbls>
          <c:cat>
            <c:strRef>
              <c:f>Sheet1!$A$2:$A$16</c:f>
              <c:strCach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strCache>
            </c:strRef>
          </c:cat>
          <c:val>
            <c:numRef>
              <c:f>Sheet1!$H$2:$H$16</c:f>
              <c:numCache>
                <c:formatCode>General</c:formatCode>
                <c:ptCount val="15"/>
                <c:pt idx="9" formatCode="0.0%">
                  <c:v>1.4E-2</c:v>
                </c:pt>
                <c:pt idx="10" formatCode="0.0%">
                  <c:v>8.0000000000000002E-3</c:v>
                </c:pt>
                <c:pt idx="11" formatCode="0.0%">
                  <c:v>1.0999999999999999E-2</c:v>
                </c:pt>
                <c:pt idx="12" formatCode="0.0%">
                  <c:v>0.01</c:v>
                </c:pt>
                <c:pt idx="13" formatCode="0.0%">
                  <c:v>8.9999999999999993E-3</c:v>
                </c:pt>
                <c:pt idx="14" formatCode="0.0%">
                  <c:v>6.0000000000000001E-3</c:v>
                </c:pt>
              </c:numCache>
            </c:numRef>
          </c:val>
          <c:smooth val="0"/>
          <c:extLst>
            <c:ext xmlns:c16="http://schemas.microsoft.com/office/drawing/2014/chart" uri="{C3380CC4-5D6E-409C-BE32-E72D297353CC}">
              <c16:uniqueId val="{00000003-3DA8-4F36-ADFC-61FC44436052}"/>
            </c:ext>
          </c:extLst>
        </c:ser>
        <c:dLbls>
          <c:dLblPos val="t"/>
          <c:showLegendKey val="0"/>
          <c:showVal val="1"/>
          <c:showCatName val="0"/>
          <c:showSerName val="0"/>
          <c:showPercent val="0"/>
          <c:showBubbleSize val="0"/>
        </c:dLbls>
        <c:marker val="1"/>
        <c:smooth val="0"/>
        <c:axId val="108872832"/>
        <c:axId val="108874368"/>
      </c:lineChart>
      <c:catAx>
        <c:axId val="108872832"/>
        <c:scaling>
          <c:orientation val="minMax"/>
        </c:scaling>
        <c:delete val="0"/>
        <c:axPos val="b"/>
        <c:numFmt formatCode="General" sourceLinked="1"/>
        <c:majorTickMark val="none"/>
        <c:minorTickMark val="none"/>
        <c:tickLblPos val="none"/>
        <c:spPr>
          <a:ln/>
        </c:spPr>
        <c:crossAx val="108874368"/>
        <c:crosses val="autoZero"/>
        <c:auto val="1"/>
        <c:lblAlgn val="ctr"/>
        <c:lblOffset val="100"/>
        <c:noMultiLvlLbl val="0"/>
      </c:catAx>
      <c:valAx>
        <c:axId val="108874368"/>
        <c:scaling>
          <c:orientation val="minMax"/>
        </c:scaling>
        <c:delete val="0"/>
        <c:axPos val="l"/>
        <c:numFmt formatCode="0%" sourceLinked="0"/>
        <c:majorTickMark val="in"/>
        <c:minorTickMark val="none"/>
        <c:tickLblPos val="none"/>
        <c:spPr>
          <a:ln/>
        </c:spPr>
        <c:crossAx val="108872832"/>
        <c:crosses val="autoZero"/>
        <c:crossBetween val="between"/>
      </c:valAx>
    </c:plotArea>
    <c:plotVisOnly val="1"/>
    <c:dispBlanksAs val="gap"/>
    <c:showDLblsOverMax val="0"/>
  </c:chart>
  <c:spPr>
    <a:ln>
      <a:noFill/>
    </a:ln>
  </c:spPr>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8455247441897E-2"/>
          <c:y val="0.13118667823012972"/>
          <c:w val="0.92351158509218922"/>
          <c:h val="0.73775740575439486"/>
        </c:manualLayout>
      </c:layout>
      <c:lineChart>
        <c:grouping val="standard"/>
        <c:varyColors val="0"/>
        <c:ser>
          <c:idx val="0"/>
          <c:order val="0"/>
          <c:tx>
            <c:strRef>
              <c:f>Sheet1!$B$1</c:f>
              <c:strCache>
                <c:ptCount val="1"/>
                <c:pt idx="0">
                  <c:v>E-Cigarettes</c:v>
                </c:pt>
              </c:strCache>
            </c:strRef>
          </c:tx>
          <c:spPr>
            <a:ln w="38100"/>
          </c:spPr>
          <c:marker>
            <c:spPr>
              <a:ln w="38100"/>
            </c:spPr>
          </c:marker>
          <c:dLbls>
            <c:dLbl>
              <c:idx val="1"/>
              <c:delete val="1"/>
              <c:extLst>
                <c:ext xmlns:c15="http://schemas.microsoft.com/office/drawing/2012/chart" uri="{CE6537A1-D6FC-4f65-9D91-7224C49458BB}"/>
                <c:ext xmlns:c16="http://schemas.microsoft.com/office/drawing/2014/chart" uri="{C3380CC4-5D6E-409C-BE32-E72D297353CC}">
                  <c16:uniqueId val="{00000010-D279-483E-B244-7D711B3FA81F}"/>
                </c:ext>
              </c:extLst>
            </c:dLbl>
            <c:dLbl>
              <c:idx val="2"/>
              <c:delete val="1"/>
              <c:extLst>
                <c:ext xmlns:c15="http://schemas.microsoft.com/office/drawing/2012/chart" uri="{CE6537A1-D6FC-4f65-9D91-7224C49458BB}"/>
                <c:ext xmlns:c16="http://schemas.microsoft.com/office/drawing/2014/chart" uri="{C3380CC4-5D6E-409C-BE32-E72D297353CC}">
                  <c16:uniqueId val="{00000011-D279-483E-B244-7D711B3FA81F}"/>
                </c:ext>
              </c:extLst>
            </c:dLbl>
            <c:dLbl>
              <c:idx val="3"/>
              <c:delete val="1"/>
              <c:extLst>
                <c:ext xmlns:c15="http://schemas.microsoft.com/office/drawing/2012/chart" uri="{CE6537A1-D6FC-4f65-9D91-7224C49458BB}"/>
                <c:ext xmlns:c16="http://schemas.microsoft.com/office/drawing/2014/chart" uri="{C3380CC4-5D6E-409C-BE32-E72D297353CC}">
                  <c16:uniqueId val="{00000012-D279-483E-B244-7D711B3FA81F}"/>
                </c:ext>
              </c:extLst>
            </c:dLbl>
            <c:dLbl>
              <c:idx val="4"/>
              <c:delete val="1"/>
              <c:extLst>
                <c:ext xmlns:c15="http://schemas.microsoft.com/office/drawing/2012/chart" uri="{CE6537A1-D6FC-4f65-9D91-7224C49458BB}"/>
                <c:ext xmlns:c16="http://schemas.microsoft.com/office/drawing/2014/chart" uri="{C3380CC4-5D6E-409C-BE32-E72D297353CC}">
                  <c16:uniqueId val="{0000000C-D279-483E-B244-7D711B3FA81F}"/>
                </c:ext>
              </c:extLst>
            </c:dLbl>
            <c:dLbl>
              <c:idx val="5"/>
              <c:delete val="1"/>
              <c:extLst>
                <c:ext xmlns:c15="http://schemas.microsoft.com/office/drawing/2012/chart" uri="{CE6537A1-D6FC-4f65-9D91-7224C49458BB}"/>
                <c:ext xmlns:c16="http://schemas.microsoft.com/office/drawing/2014/chart" uri="{C3380CC4-5D6E-409C-BE32-E72D297353CC}">
                  <c16:uniqueId val="{00000009-D279-483E-B244-7D711B3FA81F}"/>
                </c:ext>
              </c:extLst>
            </c:dLbl>
            <c:dLbl>
              <c:idx val="6"/>
              <c:delete val="1"/>
              <c:extLst>
                <c:ext xmlns:c15="http://schemas.microsoft.com/office/drawing/2012/chart" uri="{CE6537A1-D6FC-4f65-9D91-7224C49458BB}"/>
                <c:ext xmlns:c16="http://schemas.microsoft.com/office/drawing/2014/chart" uri="{C3380CC4-5D6E-409C-BE32-E72D297353CC}">
                  <c16:uniqueId val="{00000008-D279-483E-B244-7D711B3FA81F}"/>
                </c:ext>
              </c:extLst>
            </c:dLbl>
            <c:dLbl>
              <c:idx val="7"/>
              <c:delete val="1"/>
              <c:extLst>
                <c:ext xmlns:c15="http://schemas.microsoft.com/office/drawing/2012/chart" uri="{CE6537A1-D6FC-4f65-9D91-7224C49458BB}"/>
                <c:ext xmlns:c16="http://schemas.microsoft.com/office/drawing/2014/chart" uri="{C3380CC4-5D6E-409C-BE32-E72D297353CC}">
                  <c16:uniqueId val="{00000005-D279-483E-B244-7D711B3FA81F}"/>
                </c:ext>
              </c:extLst>
            </c:dLbl>
            <c:dLbl>
              <c:idx val="8"/>
              <c:delete val="1"/>
              <c:extLst>
                <c:ext xmlns:c15="http://schemas.microsoft.com/office/drawing/2012/chart" uri="{CE6537A1-D6FC-4f65-9D91-7224C49458BB}"/>
                <c:ext xmlns:c16="http://schemas.microsoft.com/office/drawing/2014/chart" uri="{C3380CC4-5D6E-409C-BE32-E72D297353CC}">
                  <c16:uniqueId val="{00000004-D279-483E-B244-7D711B3FA81F}"/>
                </c:ext>
              </c:extLst>
            </c:dLbl>
            <c:dLbl>
              <c:idx val="9"/>
              <c:delete val="1"/>
              <c:extLst>
                <c:ext xmlns:c15="http://schemas.microsoft.com/office/drawing/2012/chart" uri="{CE6537A1-D6FC-4f65-9D91-7224C49458BB}"/>
                <c:ext xmlns:c16="http://schemas.microsoft.com/office/drawing/2014/chart" uri="{C3380CC4-5D6E-409C-BE32-E72D297353CC}">
                  <c16:uniqueId val="{00000001-5C79-4422-9BC6-4BDA5E08A4DD}"/>
                </c:ext>
              </c:extLst>
            </c:dLbl>
            <c:spPr>
              <a:noFill/>
              <a:ln>
                <a:noFill/>
              </a:ln>
              <a:effectLst/>
            </c:spPr>
            <c:txPr>
              <a:bodyPr wrap="square" lIns="38100" tIns="19050" rIns="38100" bIns="19050" anchor="ctr">
                <a:spAutoFit/>
              </a:bodyPr>
              <a:lstStyle/>
              <a:p>
                <a:pPr>
                  <a:defRPr sz="12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Sheet1!$A$2:$A$12</c:f>
              <c:numCache>
                <c:formatCode>General</c:formatCode>
                <c:ptCount val="11"/>
                <c:pt idx="0">
                  <c:v>2014</c:v>
                </c:pt>
                <c:pt idx="2">
                  <c:v>2016</c:v>
                </c:pt>
                <c:pt idx="4">
                  <c:v>2018</c:v>
                </c:pt>
                <c:pt idx="6">
                  <c:v>2020</c:v>
                </c:pt>
                <c:pt idx="8">
                  <c:v>2022</c:v>
                </c:pt>
                <c:pt idx="10">
                  <c:v>2024</c:v>
                </c:pt>
              </c:numCache>
            </c:numRef>
          </c:cat>
          <c:val>
            <c:numRef>
              <c:f>Sheet1!$B$2:$B$12</c:f>
              <c:numCache>
                <c:formatCode>0.0%</c:formatCode>
                <c:ptCount val="11"/>
                <c:pt idx="0">
                  <c:v>5.0999999999999997E-2</c:v>
                </c:pt>
                <c:pt idx="1">
                  <c:v>5.1999999999999998E-2</c:v>
                </c:pt>
                <c:pt idx="2">
                  <c:v>4.7E-2</c:v>
                </c:pt>
                <c:pt idx="3">
                  <c:v>5.1999999999999998E-2</c:v>
                </c:pt>
                <c:pt idx="4">
                  <c:v>7.5999999999999998E-2</c:v>
                </c:pt>
                <c:pt idx="5">
                  <c:v>9.2999999999999999E-2</c:v>
                </c:pt>
                <c:pt idx="6">
                  <c:v>9.4E-2</c:v>
                </c:pt>
                <c:pt idx="7">
                  <c:v>0.11</c:v>
                </c:pt>
                <c:pt idx="8">
                  <c:v>0.153</c:v>
                </c:pt>
                <c:pt idx="9">
                  <c:v>0.13400000000000001</c:v>
                </c:pt>
                <c:pt idx="10">
                  <c:v>0.14799999999999999</c:v>
                </c:pt>
              </c:numCache>
            </c:numRef>
          </c:val>
          <c:smooth val="0"/>
          <c:extLst>
            <c:ext xmlns:c16="http://schemas.microsoft.com/office/drawing/2014/chart" uri="{C3380CC4-5D6E-409C-BE32-E72D297353CC}">
              <c16:uniqueId val="{00000000-D279-483E-B244-7D711B3FA81F}"/>
            </c:ext>
          </c:extLst>
        </c:ser>
        <c:ser>
          <c:idx val="1"/>
          <c:order val="1"/>
          <c:tx>
            <c:strRef>
              <c:f>Sheet1!$C$1</c:f>
              <c:strCache>
                <c:ptCount val="1"/>
                <c:pt idx="0">
                  <c:v>Cigarettes</c:v>
                </c:pt>
              </c:strCache>
            </c:strRef>
          </c:tx>
          <c:spPr>
            <a:ln w="38100">
              <a:solidFill>
                <a:srgbClr val="FF0000"/>
              </a:solidFill>
            </a:ln>
          </c:spPr>
          <c:marker>
            <c:spPr>
              <a:solidFill>
                <a:srgbClr val="FF0000"/>
              </a:solidFill>
              <a:ln w="38100">
                <a:solidFill>
                  <a:srgbClr val="FF0000"/>
                </a:solidFill>
              </a:ln>
            </c:spPr>
          </c:marker>
          <c:dLbls>
            <c:dLbl>
              <c:idx val="0"/>
              <c:tx>
                <c:rich>
                  <a:bodyPr/>
                  <a:lstStyle/>
                  <a:p>
                    <a:fld id="{62496773-33C6-45BA-B739-7A45405E520F}" type="VALUE">
                      <a:rPr lang="en-US" sz="120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9E4-4605-ABC6-8C28A55F9A7C}"/>
                </c:ext>
              </c:extLst>
            </c:dLbl>
            <c:dLbl>
              <c:idx val="1"/>
              <c:delete val="1"/>
              <c:extLst>
                <c:ext xmlns:c15="http://schemas.microsoft.com/office/drawing/2012/chart" uri="{CE6537A1-D6FC-4f65-9D91-7224C49458BB}"/>
                <c:ext xmlns:c16="http://schemas.microsoft.com/office/drawing/2014/chart" uri="{C3380CC4-5D6E-409C-BE32-E72D297353CC}">
                  <c16:uniqueId val="{0000000F-D279-483E-B244-7D711B3FA81F}"/>
                </c:ext>
              </c:extLst>
            </c:dLbl>
            <c:dLbl>
              <c:idx val="2"/>
              <c:delete val="1"/>
              <c:extLst>
                <c:ext xmlns:c15="http://schemas.microsoft.com/office/drawing/2012/chart" uri="{CE6537A1-D6FC-4f65-9D91-7224C49458BB}"/>
                <c:ext xmlns:c16="http://schemas.microsoft.com/office/drawing/2014/chart" uri="{C3380CC4-5D6E-409C-BE32-E72D297353CC}">
                  <c16:uniqueId val="{0000000E-D279-483E-B244-7D711B3FA81F}"/>
                </c:ext>
              </c:extLst>
            </c:dLbl>
            <c:dLbl>
              <c:idx val="3"/>
              <c:delete val="1"/>
              <c:extLst>
                <c:ext xmlns:c15="http://schemas.microsoft.com/office/drawing/2012/chart" uri="{CE6537A1-D6FC-4f65-9D91-7224C49458BB}"/>
                <c:ext xmlns:c16="http://schemas.microsoft.com/office/drawing/2014/chart" uri="{C3380CC4-5D6E-409C-BE32-E72D297353CC}">
                  <c16:uniqueId val="{0000000D-D279-483E-B244-7D711B3FA81F}"/>
                </c:ext>
              </c:extLst>
            </c:dLbl>
            <c:dLbl>
              <c:idx val="4"/>
              <c:delete val="1"/>
              <c:extLst>
                <c:ext xmlns:c15="http://schemas.microsoft.com/office/drawing/2012/chart" uri="{CE6537A1-D6FC-4f65-9D91-7224C49458BB}"/>
                <c:ext xmlns:c16="http://schemas.microsoft.com/office/drawing/2014/chart" uri="{C3380CC4-5D6E-409C-BE32-E72D297353CC}">
                  <c16:uniqueId val="{0000000B-D279-483E-B244-7D711B3FA81F}"/>
                </c:ext>
              </c:extLst>
            </c:dLbl>
            <c:dLbl>
              <c:idx val="5"/>
              <c:delete val="1"/>
              <c:extLst>
                <c:ext xmlns:c15="http://schemas.microsoft.com/office/drawing/2012/chart" uri="{CE6537A1-D6FC-4f65-9D91-7224C49458BB}"/>
                <c:ext xmlns:c16="http://schemas.microsoft.com/office/drawing/2014/chart" uri="{C3380CC4-5D6E-409C-BE32-E72D297353CC}">
                  <c16:uniqueId val="{0000000A-D279-483E-B244-7D711B3FA81F}"/>
                </c:ext>
              </c:extLst>
            </c:dLbl>
            <c:dLbl>
              <c:idx val="6"/>
              <c:delete val="1"/>
              <c:extLst>
                <c:ext xmlns:c15="http://schemas.microsoft.com/office/drawing/2012/chart" uri="{CE6537A1-D6FC-4f65-9D91-7224C49458BB}"/>
                <c:ext xmlns:c16="http://schemas.microsoft.com/office/drawing/2014/chart" uri="{C3380CC4-5D6E-409C-BE32-E72D297353CC}">
                  <c16:uniqueId val="{00000007-D279-483E-B244-7D711B3FA81F}"/>
                </c:ext>
              </c:extLst>
            </c:dLbl>
            <c:dLbl>
              <c:idx val="7"/>
              <c:delete val="1"/>
              <c:extLst>
                <c:ext xmlns:c15="http://schemas.microsoft.com/office/drawing/2012/chart" uri="{CE6537A1-D6FC-4f65-9D91-7224C49458BB}"/>
                <c:ext xmlns:c16="http://schemas.microsoft.com/office/drawing/2014/chart" uri="{C3380CC4-5D6E-409C-BE32-E72D297353CC}">
                  <c16:uniqueId val="{00000006-D279-483E-B244-7D711B3FA81F}"/>
                </c:ext>
              </c:extLst>
            </c:dLbl>
            <c:dLbl>
              <c:idx val="8"/>
              <c:delete val="1"/>
              <c:extLst>
                <c:ext xmlns:c15="http://schemas.microsoft.com/office/drawing/2012/chart" uri="{CE6537A1-D6FC-4f65-9D91-7224C49458BB}"/>
                <c:ext xmlns:c16="http://schemas.microsoft.com/office/drawing/2014/chart" uri="{C3380CC4-5D6E-409C-BE32-E72D297353CC}">
                  <c16:uniqueId val="{00000003-D279-483E-B244-7D711B3FA81F}"/>
                </c:ext>
              </c:extLst>
            </c:dLbl>
            <c:dLbl>
              <c:idx val="9"/>
              <c:delete val="1"/>
              <c:extLst>
                <c:ext xmlns:c15="http://schemas.microsoft.com/office/drawing/2012/chart" uri="{CE6537A1-D6FC-4f65-9D91-7224C49458BB}"/>
                <c:ext xmlns:c16="http://schemas.microsoft.com/office/drawing/2014/chart" uri="{C3380CC4-5D6E-409C-BE32-E72D297353CC}">
                  <c16:uniqueId val="{00000000-5C79-4422-9BC6-4BDA5E08A4DD}"/>
                </c:ext>
              </c:extLst>
            </c:dLbl>
            <c:spPr>
              <a:noFill/>
              <a:ln>
                <a:noFill/>
              </a:ln>
              <a:effectLst/>
            </c:spPr>
            <c:txPr>
              <a:bodyPr wrap="square" lIns="38100" tIns="19050" rIns="38100" bIns="19050" anchor="ctr">
                <a:spAutoFit/>
              </a:bodyPr>
              <a:lstStyle/>
              <a:p>
                <a:pPr>
                  <a:defRPr sz="12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Sheet1!$A$2:$A$12</c:f>
              <c:numCache>
                <c:formatCode>General</c:formatCode>
                <c:ptCount val="11"/>
                <c:pt idx="0">
                  <c:v>2014</c:v>
                </c:pt>
                <c:pt idx="2">
                  <c:v>2016</c:v>
                </c:pt>
                <c:pt idx="4">
                  <c:v>2018</c:v>
                </c:pt>
                <c:pt idx="6">
                  <c:v>2020</c:v>
                </c:pt>
                <c:pt idx="8">
                  <c:v>2022</c:v>
                </c:pt>
                <c:pt idx="10">
                  <c:v>2024</c:v>
                </c:pt>
              </c:numCache>
            </c:numRef>
          </c:cat>
          <c:val>
            <c:numRef>
              <c:f>Sheet1!$C$2:$C$12</c:f>
              <c:numCache>
                <c:formatCode>0.0%</c:formatCode>
                <c:ptCount val="11"/>
                <c:pt idx="0">
                  <c:v>0.16700000000000001</c:v>
                </c:pt>
                <c:pt idx="1">
                  <c:v>0.13</c:v>
                </c:pt>
                <c:pt idx="2">
                  <c:v>0.13100000000000001</c:v>
                </c:pt>
                <c:pt idx="3">
                  <c:v>0.104</c:v>
                </c:pt>
                <c:pt idx="4">
                  <c:v>7.8E-2</c:v>
                </c:pt>
                <c:pt idx="5">
                  <c:v>0.08</c:v>
                </c:pt>
                <c:pt idx="6">
                  <c:v>7.3999999999999996E-2</c:v>
                </c:pt>
                <c:pt idx="7">
                  <c:v>5.2999999999999999E-2</c:v>
                </c:pt>
                <c:pt idx="8">
                  <c:v>4.8000000000000001E-2</c:v>
                </c:pt>
                <c:pt idx="9">
                  <c:v>3.4000000000000002E-2</c:v>
                </c:pt>
                <c:pt idx="10">
                  <c:v>3.4000000000000002E-2</c:v>
                </c:pt>
              </c:numCache>
            </c:numRef>
          </c:val>
          <c:smooth val="0"/>
          <c:extLst>
            <c:ext xmlns:c16="http://schemas.microsoft.com/office/drawing/2014/chart" uri="{C3380CC4-5D6E-409C-BE32-E72D297353CC}">
              <c16:uniqueId val="{00000001-D279-483E-B244-7D711B3FA81F}"/>
            </c:ext>
          </c:extLst>
        </c:ser>
        <c:dLbls>
          <c:showLegendKey val="0"/>
          <c:showVal val="1"/>
          <c:showCatName val="0"/>
          <c:showSerName val="0"/>
          <c:showPercent val="0"/>
          <c:showBubbleSize val="0"/>
        </c:dLbls>
        <c:marker val="1"/>
        <c:smooth val="0"/>
        <c:axId val="108872832"/>
        <c:axId val="108874368"/>
      </c:lineChart>
      <c:catAx>
        <c:axId val="108872832"/>
        <c:scaling>
          <c:orientation val="minMax"/>
        </c:scaling>
        <c:delete val="0"/>
        <c:axPos val="b"/>
        <c:numFmt formatCode="General" sourceLinked="1"/>
        <c:majorTickMark val="out"/>
        <c:minorTickMark val="none"/>
        <c:tickLblPos val="nextTo"/>
        <c:txPr>
          <a:bodyPr/>
          <a:lstStyle/>
          <a:p>
            <a:pPr>
              <a:defRPr sz="1200"/>
            </a:pPr>
            <a:endParaRPr lang="en-US"/>
          </a:p>
        </c:txPr>
        <c:crossAx val="108874368"/>
        <c:crosses val="autoZero"/>
        <c:auto val="1"/>
        <c:lblAlgn val="ctr"/>
        <c:lblOffset val="100"/>
        <c:noMultiLvlLbl val="0"/>
      </c:catAx>
      <c:valAx>
        <c:axId val="108874368"/>
        <c:scaling>
          <c:orientation val="minMax"/>
        </c:scaling>
        <c:delete val="0"/>
        <c:axPos val="l"/>
        <c:numFmt formatCode="0%" sourceLinked="0"/>
        <c:majorTickMark val="out"/>
        <c:minorTickMark val="none"/>
        <c:tickLblPos val="nextTo"/>
        <c:txPr>
          <a:bodyPr/>
          <a:lstStyle/>
          <a:p>
            <a:pPr>
              <a:defRPr sz="1200"/>
            </a:pPr>
            <a:endParaRPr lang="en-US"/>
          </a:p>
        </c:txPr>
        <c:crossAx val="108872832"/>
        <c:crosses val="autoZero"/>
        <c:crossBetween val="between"/>
      </c:valAx>
    </c:plotArea>
    <c:legend>
      <c:legendPos val="r"/>
      <c:legendEntry>
        <c:idx val="0"/>
        <c:txPr>
          <a:bodyPr/>
          <a:lstStyle/>
          <a:p>
            <a:pPr>
              <a:defRPr sz="1200"/>
            </a:pPr>
            <a:endParaRPr lang="en-US"/>
          </a:p>
        </c:txPr>
      </c:legendEntry>
      <c:legendEntry>
        <c:idx val="1"/>
        <c:txPr>
          <a:bodyPr/>
          <a:lstStyle/>
          <a:p>
            <a:pPr>
              <a:defRPr sz="1200"/>
            </a:pPr>
            <a:endParaRPr lang="en-US"/>
          </a:p>
        </c:txPr>
      </c:legendEntry>
      <c:layout>
        <c:manualLayout>
          <c:xMode val="edge"/>
          <c:yMode val="edge"/>
          <c:x val="0.16748411083966794"/>
          <c:y val="0.70720926275584972"/>
          <c:w val="0.73641454892304103"/>
          <c:h val="0.22636098092533083"/>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488455247441897E-2"/>
          <c:y val="0.13118667823012972"/>
          <c:w val="0.92351158509218922"/>
          <c:h val="0.73775740575439486"/>
        </c:manualLayout>
      </c:layout>
      <c:lineChart>
        <c:grouping val="standard"/>
        <c:varyColors val="0"/>
        <c:ser>
          <c:idx val="0"/>
          <c:order val="0"/>
          <c:tx>
            <c:strRef>
              <c:f>Sheet1!$B$1</c:f>
              <c:strCache>
                <c:ptCount val="1"/>
                <c:pt idx="0">
                  <c:v>Nicotine Pouches</c:v>
                </c:pt>
              </c:strCache>
            </c:strRef>
          </c:tx>
          <c:spPr>
            <a:ln w="38100"/>
          </c:spPr>
          <c:marker>
            <c:spPr>
              <a:ln w="38100"/>
            </c:spPr>
          </c:marker>
          <c:dLbls>
            <c:dLbl>
              <c:idx val="1"/>
              <c:delete val="1"/>
              <c:extLst>
                <c:ext xmlns:c15="http://schemas.microsoft.com/office/drawing/2012/chart" uri="{CE6537A1-D6FC-4f65-9D91-7224C49458BB}"/>
                <c:ext xmlns:c16="http://schemas.microsoft.com/office/drawing/2014/chart" uri="{C3380CC4-5D6E-409C-BE32-E72D297353CC}">
                  <c16:uniqueId val="{00000000-544F-47C2-8D1F-30832CC9DDD5}"/>
                </c:ext>
              </c:extLst>
            </c:dLbl>
            <c:dLbl>
              <c:idx val="2"/>
              <c:delete val="1"/>
              <c:extLst>
                <c:ext xmlns:c15="http://schemas.microsoft.com/office/drawing/2012/chart" uri="{CE6537A1-D6FC-4f65-9D91-7224C49458BB}"/>
                <c:ext xmlns:c16="http://schemas.microsoft.com/office/drawing/2014/chart" uri="{C3380CC4-5D6E-409C-BE32-E72D297353CC}">
                  <c16:uniqueId val="{00000001-544F-47C2-8D1F-30832CC9DDD5}"/>
                </c:ext>
              </c:extLst>
            </c:dLbl>
            <c:dLbl>
              <c:idx val="3"/>
              <c:delete val="1"/>
              <c:extLst>
                <c:ext xmlns:c15="http://schemas.microsoft.com/office/drawing/2012/chart" uri="{CE6537A1-D6FC-4f65-9D91-7224C49458BB}"/>
                <c:ext xmlns:c16="http://schemas.microsoft.com/office/drawing/2014/chart" uri="{C3380CC4-5D6E-409C-BE32-E72D297353CC}">
                  <c16:uniqueId val="{00000002-544F-47C2-8D1F-30832CC9DDD5}"/>
                </c:ext>
              </c:extLst>
            </c:dLbl>
            <c:dLbl>
              <c:idx val="4"/>
              <c:delete val="1"/>
              <c:extLst>
                <c:ext xmlns:c15="http://schemas.microsoft.com/office/drawing/2012/chart" uri="{CE6537A1-D6FC-4f65-9D91-7224C49458BB}"/>
                <c:ext xmlns:c16="http://schemas.microsoft.com/office/drawing/2014/chart" uri="{C3380CC4-5D6E-409C-BE32-E72D297353CC}">
                  <c16:uniqueId val="{00000003-544F-47C2-8D1F-30832CC9DDD5}"/>
                </c:ext>
              </c:extLst>
            </c:dLbl>
            <c:dLbl>
              <c:idx val="5"/>
              <c:delete val="1"/>
              <c:extLst>
                <c:ext xmlns:c15="http://schemas.microsoft.com/office/drawing/2012/chart" uri="{CE6537A1-D6FC-4f65-9D91-7224C49458BB}"/>
                <c:ext xmlns:c16="http://schemas.microsoft.com/office/drawing/2014/chart" uri="{C3380CC4-5D6E-409C-BE32-E72D297353CC}">
                  <c16:uniqueId val="{00000004-544F-47C2-8D1F-30832CC9DDD5}"/>
                </c:ext>
              </c:extLst>
            </c:dLbl>
            <c:dLbl>
              <c:idx val="6"/>
              <c:delete val="1"/>
              <c:extLst>
                <c:ext xmlns:c15="http://schemas.microsoft.com/office/drawing/2012/chart" uri="{CE6537A1-D6FC-4f65-9D91-7224C49458BB}"/>
                <c:ext xmlns:c16="http://schemas.microsoft.com/office/drawing/2014/chart" uri="{C3380CC4-5D6E-409C-BE32-E72D297353CC}">
                  <c16:uniqueId val="{00000005-544F-47C2-8D1F-30832CC9DDD5}"/>
                </c:ext>
              </c:extLst>
            </c:dLbl>
            <c:dLbl>
              <c:idx val="7"/>
              <c:delete val="1"/>
              <c:extLst>
                <c:ext xmlns:c15="http://schemas.microsoft.com/office/drawing/2012/chart" uri="{CE6537A1-D6FC-4f65-9D91-7224C49458BB}"/>
                <c:ext xmlns:c16="http://schemas.microsoft.com/office/drawing/2014/chart" uri="{C3380CC4-5D6E-409C-BE32-E72D297353CC}">
                  <c16:uniqueId val="{00000006-544F-47C2-8D1F-30832CC9DDD5}"/>
                </c:ext>
              </c:extLst>
            </c:dLbl>
            <c:dLbl>
              <c:idx val="8"/>
              <c:delete val="1"/>
              <c:extLst>
                <c:ext xmlns:c15="http://schemas.microsoft.com/office/drawing/2012/chart" uri="{CE6537A1-D6FC-4f65-9D91-7224C49458BB}"/>
                <c:ext xmlns:c16="http://schemas.microsoft.com/office/drawing/2014/chart" uri="{C3380CC4-5D6E-409C-BE32-E72D297353CC}">
                  <c16:uniqueId val="{00000007-544F-47C2-8D1F-30832CC9DDD5}"/>
                </c:ext>
              </c:extLst>
            </c:dLbl>
            <c:dLbl>
              <c:idx val="9"/>
              <c:delete val="1"/>
              <c:extLst>
                <c:ext xmlns:c15="http://schemas.microsoft.com/office/drawing/2012/chart" uri="{CE6537A1-D6FC-4f65-9D91-7224C49458BB}"/>
                <c:ext xmlns:c16="http://schemas.microsoft.com/office/drawing/2014/chart" uri="{C3380CC4-5D6E-409C-BE32-E72D297353CC}">
                  <c16:uniqueId val="{00000008-544F-47C2-8D1F-30832CC9DDD5}"/>
                </c:ext>
              </c:extLst>
            </c:dLbl>
            <c:spPr>
              <a:noFill/>
              <a:ln>
                <a:noFill/>
              </a:ln>
              <a:effectLst/>
            </c:spPr>
            <c:txPr>
              <a:bodyPr wrap="square" lIns="38100" tIns="19050" rIns="38100" bIns="19050" anchor="ctr">
                <a:spAutoFit/>
              </a:bodyPr>
              <a:lstStyle/>
              <a:p>
                <a:pPr>
                  <a:defRPr sz="12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Sheet1!$A$2:$A$4</c:f>
              <c:numCache>
                <c:formatCode>General</c:formatCode>
                <c:ptCount val="3"/>
                <c:pt idx="0">
                  <c:v>2022</c:v>
                </c:pt>
                <c:pt idx="1">
                  <c:v>2023</c:v>
                </c:pt>
                <c:pt idx="2">
                  <c:v>2024</c:v>
                </c:pt>
              </c:numCache>
            </c:numRef>
          </c:cat>
          <c:val>
            <c:numRef>
              <c:f>Sheet1!$B$2:$B$4</c:f>
              <c:numCache>
                <c:formatCode>0.0%</c:formatCode>
                <c:ptCount val="3"/>
                <c:pt idx="0">
                  <c:v>2.4E-2</c:v>
                </c:pt>
                <c:pt idx="1">
                  <c:v>2.8000000000000001E-2</c:v>
                </c:pt>
                <c:pt idx="2">
                  <c:v>7.9000000000000001E-2</c:v>
                </c:pt>
              </c:numCache>
            </c:numRef>
          </c:val>
          <c:smooth val="0"/>
          <c:extLst>
            <c:ext xmlns:c16="http://schemas.microsoft.com/office/drawing/2014/chart" uri="{C3380CC4-5D6E-409C-BE32-E72D297353CC}">
              <c16:uniqueId val="{00000009-544F-47C2-8D1F-30832CC9DDD5}"/>
            </c:ext>
          </c:extLst>
        </c:ser>
        <c:dLbls>
          <c:showLegendKey val="0"/>
          <c:showVal val="1"/>
          <c:showCatName val="0"/>
          <c:showSerName val="0"/>
          <c:showPercent val="0"/>
          <c:showBubbleSize val="0"/>
        </c:dLbls>
        <c:marker val="1"/>
        <c:smooth val="0"/>
        <c:axId val="108872832"/>
        <c:axId val="108874368"/>
      </c:lineChart>
      <c:catAx>
        <c:axId val="108872832"/>
        <c:scaling>
          <c:orientation val="minMax"/>
        </c:scaling>
        <c:delete val="0"/>
        <c:axPos val="b"/>
        <c:numFmt formatCode="General" sourceLinked="1"/>
        <c:majorTickMark val="out"/>
        <c:minorTickMark val="none"/>
        <c:tickLblPos val="nextTo"/>
        <c:txPr>
          <a:bodyPr/>
          <a:lstStyle/>
          <a:p>
            <a:pPr>
              <a:defRPr sz="1200"/>
            </a:pPr>
            <a:endParaRPr lang="en-US"/>
          </a:p>
        </c:txPr>
        <c:crossAx val="108874368"/>
        <c:crosses val="autoZero"/>
        <c:auto val="1"/>
        <c:lblAlgn val="ctr"/>
        <c:lblOffset val="100"/>
        <c:noMultiLvlLbl val="0"/>
      </c:catAx>
      <c:valAx>
        <c:axId val="108874368"/>
        <c:scaling>
          <c:orientation val="minMax"/>
        </c:scaling>
        <c:delete val="0"/>
        <c:axPos val="l"/>
        <c:numFmt formatCode="0%" sourceLinked="0"/>
        <c:majorTickMark val="out"/>
        <c:minorTickMark val="none"/>
        <c:tickLblPos val="nextTo"/>
        <c:txPr>
          <a:bodyPr/>
          <a:lstStyle/>
          <a:p>
            <a:pPr>
              <a:defRPr sz="1200"/>
            </a:pPr>
            <a:endParaRPr lang="en-US"/>
          </a:p>
        </c:txPr>
        <c:crossAx val="108872832"/>
        <c:crosses val="autoZero"/>
        <c:crossBetween val="between"/>
      </c:valAx>
    </c:plotArea>
    <c:legend>
      <c:legendPos val="r"/>
      <c:legendEntry>
        <c:idx val="0"/>
        <c:txPr>
          <a:bodyPr/>
          <a:lstStyle/>
          <a:p>
            <a:pPr>
              <a:defRPr sz="1200"/>
            </a:pPr>
            <a:endParaRPr lang="en-US"/>
          </a:p>
        </c:txPr>
      </c:legendEntry>
      <c:layout>
        <c:manualLayout>
          <c:xMode val="edge"/>
          <c:yMode val="edge"/>
          <c:x val="0.38750883271853076"/>
          <c:y val="0.76836689626959076"/>
          <c:w val="0.3347233388162697"/>
          <c:h val="5.6136607854135268E-2"/>
        </c:manualLayout>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2967388357804"/>
          <c:y val="1.9468627991438392E-2"/>
          <c:w val="0.73128389798195281"/>
          <c:h val="0.84109029833738724"/>
        </c:manualLayout>
      </c:layout>
      <c:lineChart>
        <c:grouping val="standard"/>
        <c:varyColors val="0"/>
        <c:ser>
          <c:idx val="0"/>
          <c:order val="0"/>
          <c:tx>
            <c:strRef>
              <c:f>Sheet1!$B$1</c:f>
              <c:strCache>
                <c:ptCount val="1"/>
                <c:pt idx="0">
                  <c:v>Cigarettes</c:v>
                </c:pt>
              </c:strCache>
            </c:strRef>
          </c:tx>
          <c:spPr>
            <a:ln w="28575" cap="rnd">
              <a:solidFill>
                <a:srgbClr val="0070C0"/>
              </a:solidFill>
              <a:round/>
            </a:ln>
            <a:effectLst/>
          </c:spPr>
          <c:marker>
            <c:symbol val="circle"/>
            <c:size val="5"/>
            <c:spPr>
              <a:solidFill>
                <a:srgbClr val="0070C0"/>
              </a:solidFill>
              <a:ln w="9525">
                <a:solidFill>
                  <a:srgbClr val="0070C0"/>
                </a:solidFill>
              </a:ln>
              <a:effectLst/>
            </c:spPr>
          </c:marker>
          <c:cat>
            <c:numRef>
              <c:f>Sheet1!$A$2:$A$6</c:f>
              <c:numCache>
                <c:formatCode>General</c:formatCode>
                <c:ptCount val="5"/>
                <c:pt idx="0">
                  <c:v>2015</c:v>
                </c:pt>
                <c:pt idx="1">
                  <c:v>2017</c:v>
                </c:pt>
                <c:pt idx="2">
                  <c:v>2019</c:v>
                </c:pt>
                <c:pt idx="3">
                  <c:v>2021</c:v>
                </c:pt>
                <c:pt idx="4">
                  <c:v>2024</c:v>
                </c:pt>
              </c:numCache>
            </c:numRef>
          </c:cat>
          <c:val>
            <c:numRef>
              <c:f>Sheet1!$B$2:$B$6</c:f>
              <c:numCache>
                <c:formatCode>0.0%</c:formatCode>
                <c:ptCount val="5"/>
                <c:pt idx="0">
                  <c:v>0.11899999999999999</c:v>
                </c:pt>
                <c:pt idx="1">
                  <c:v>0.12</c:v>
                </c:pt>
                <c:pt idx="2">
                  <c:v>4.9000000000000002E-2</c:v>
                </c:pt>
                <c:pt idx="3">
                  <c:v>3.3000000000000002E-2</c:v>
                </c:pt>
                <c:pt idx="4">
                  <c:v>1.4999999999999999E-2</c:v>
                </c:pt>
              </c:numCache>
            </c:numRef>
          </c:val>
          <c:smooth val="0"/>
          <c:extLst>
            <c:ext xmlns:c16="http://schemas.microsoft.com/office/drawing/2014/chart" uri="{C3380CC4-5D6E-409C-BE32-E72D297353CC}">
              <c16:uniqueId val="{00000000-A50D-4118-976F-FF2546D73BDB}"/>
            </c:ext>
          </c:extLst>
        </c:ser>
        <c:ser>
          <c:idx val="1"/>
          <c:order val="1"/>
          <c:tx>
            <c:strRef>
              <c:f>Sheet1!$C$1</c:f>
              <c:strCache>
                <c:ptCount val="1"/>
                <c:pt idx="0">
                  <c:v>E-Cigarettes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Sheet1!$A$2:$A$6</c:f>
              <c:numCache>
                <c:formatCode>General</c:formatCode>
                <c:ptCount val="5"/>
                <c:pt idx="0">
                  <c:v>2015</c:v>
                </c:pt>
                <c:pt idx="1">
                  <c:v>2017</c:v>
                </c:pt>
                <c:pt idx="2">
                  <c:v>2019</c:v>
                </c:pt>
                <c:pt idx="3">
                  <c:v>2021</c:v>
                </c:pt>
                <c:pt idx="4">
                  <c:v>2024</c:v>
                </c:pt>
              </c:numCache>
            </c:numRef>
          </c:cat>
          <c:val>
            <c:numRef>
              <c:f>Sheet1!$C$2:$C$6</c:f>
              <c:numCache>
                <c:formatCode>0.0%</c:formatCode>
                <c:ptCount val="5"/>
                <c:pt idx="1">
                  <c:v>0.13100000000000001</c:v>
                </c:pt>
                <c:pt idx="2">
                  <c:v>0.221</c:v>
                </c:pt>
                <c:pt idx="3">
                  <c:v>0.21199999999999999</c:v>
                </c:pt>
                <c:pt idx="4">
                  <c:v>9.0999999999999998E-2</c:v>
                </c:pt>
              </c:numCache>
            </c:numRef>
          </c:val>
          <c:smooth val="0"/>
          <c:extLst>
            <c:ext xmlns:c16="http://schemas.microsoft.com/office/drawing/2014/chart" uri="{C3380CC4-5D6E-409C-BE32-E72D297353CC}">
              <c16:uniqueId val="{00000001-A50D-4118-976F-FF2546D73BDB}"/>
            </c:ext>
          </c:extLst>
        </c:ser>
        <c:ser>
          <c:idx val="2"/>
          <c:order val="2"/>
          <c:tx>
            <c:strRef>
              <c:f>Sheet1!$D$1</c:f>
              <c:strCache>
                <c:ptCount val="1"/>
                <c:pt idx="0">
                  <c:v>Smokeless</c:v>
                </c:pt>
              </c:strCache>
            </c:strRef>
          </c:tx>
          <c:spPr>
            <a:ln w="28575" cap="rnd">
              <a:solidFill>
                <a:schemeClr val="bg1">
                  <a:lumMod val="65000"/>
                </a:schemeClr>
              </a:solidFill>
              <a:round/>
            </a:ln>
            <a:effectLst/>
          </c:spPr>
          <c:marker>
            <c:symbol val="circle"/>
            <c:size val="5"/>
            <c:spPr>
              <a:solidFill>
                <a:schemeClr val="bg1">
                  <a:lumMod val="65000"/>
                </a:schemeClr>
              </a:solidFill>
              <a:ln w="9525">
                <a:solidFill>
                  <a:schemeClr val="bg1">
                    <a:lumMod val="65000"/>
                  </a:schemeClr>
                </a:solidFill>
              </a:ln>
              <a:effectLst/>
            </c:spPr>
          </c:marker>
          <c:cat>
            <c:numRef>
              <c:f>Sheet1!$A$2:$A$6</c:f>
              <c:numCache>
                <c:formatCode>General</c:formatCode>
                <c:ptCount val="5"/>
                <c:pt idx="0">
                  <c:v>2015</c:v>
                </c:pt>
                <c:pt idx="1">
                  <c:v>2017</c:v>
                </c:pt>
                <c:pt idx="2">
                  <c:v>2019</c:v>
                </c:pt>
                <c:pt idx="3">
                  <c:v>2021</c:v>
                </c:pt>
                <c:pt idx="4">
                  <c:v>2024</c:v>
                </c:pt>
              </c:numCache>
            </c:numRef>
          </c:cat>
          <c:val>
            <c:numRef>
              <c:f>Sheet1!$D$2:$D$6</c:f>
              <c:numCache>
                <c:formatCode>0.0%</c:formatCode>
                <c:ptCount val="5"/>
                <c:pt idx="0">
                  <c:v>6.9000000000000006E-2</c:v>
                </c:pt>
                <c:pt idx="1">
                  <c:v>9.0999999999999998E-2</c:v>
                </c:pt>
                <c:pt idx="2">
                  <c:v>4.1000000000000002E-2</c:v>
                </c:pt>
                <c:pt idx="3">
                  <c:v>3.1E-2</c:v>
                </c:pt>
                <c:pt idx="4">
                  <c:v>1.4E-2</c:v>
                </c:pt>
              </c:numCache>
            </c:numRef>
          </c:val>
          <c:smooth val="0"/>
          <c:extLst>
            <c:ext xmlns:c16="http://schemas.microsoft.com/office/drawing/2014/chart" uri="{C3380CC4-5D6E-409C-BE32-E72D297353CC}">
              <c16:uniqueId val="{00000002-A50D-4118-976F-FF2546D73BDB}"/>
            </c:ext>
          </c:extLst>
        </c:ser>
        <c:ser>
          <c:idx val="3"/>
          <c:order val="3"/>
          <c:tx>
            <c:strRef>
              <c:f>Sheet1!$E$1</c:f>
              <c:strCache>
                <c:ptCount val="1"/>
                <c:pt idx="0">
                  <c:v>Cigars</c:v>
                </c:pt>
              </c:strCache>
            </c:strRef>
          </c:tx>
          <c:spPr>
            <a:ln w="28575" cap="rnd">
              <a:solidFill>
                <a:srgbClr val="FFC000"/>
              </a:solidFill>
              <a:round/>
            </a:ln>
            <a:effectLst/>
          </c:spPr>
          <c:marker>
            <c:symbol val="circle"/>
            <c:size val="5"/>
            <c:spPr>
              <a:solidFill>
                <a:srgbClr val="FFC000"/>
              </a:solidFill>
              <a:ln w="9525">
                <a:solidFill>
                  <a:srgbClr val="FFC000"/>
                </a:solidFill>
              </a:ln>
              <a:effectLst/>
            </c:spPr>
          </c:marker>
          <c:cat>
            <c:numRef>
              <c:f>Sheet1!$A$2:$A$6</c:f>
              <c:numCache>
                <c:formatCode>General</c:formatCode>
                <c:ptCount val="5"/>
                <c:pt idx="0">
                  <c:v>2015</c:v>
                </c:pt>
                <c:pt idx="1">
                  <c:v>2017</c:v>
                </c:pt>
                <c:pt idx="2">
                  <c:v>2019</c:v>
                </c:pt>
                <c:pt idx="3">
                  <c:v>2021</c:v>
                </c:pt>
                <c:pt idx="4">
                  <c:v>2024</c:v>
                </c:pt>
              </c:numCache>
            </c:numRef>
          </c:cat>
          <c:val>
            <c:numRef>
              <c:f>Sheet1!$E$2:$E$6</c:f>
              <c:numCache>
                <c:formatCode>0.0%</c:formatCode>
                <c:ptCount val="5"/>
                <c:pt idx="0">
                  <c:v>0.114</c:v>
                </c:pt>
                <c:pt idx="1">
                  <c:v>0.13100000000000001</c:v>
                </c:pt>
                <c:pt idx="2">
                  <c:v>7.6999999999999999E-2</c:v>
                </c:pt>
                <c:pt idx="3">
                  <c:v>4.5999999999999999E-2</c:v>
                </c:pt>
                <c:pt idx="4">
                  <c:v>2.8000000000000001E-2</c:v>
                </c:pt>
              </c:numCache>
            </c:numRef>
          </c:val>
          <c:smooth val="0"/>
          <c:extLst>
            <c:ext xmlns:c16="http://schemas.microsoft.com/office/drawing/2014/chart" uri="{C3380CC4-5D6E-409C-BE32-E72D297353CC}">
              <c16:uniqueId val="{00000003-A50D-4118-976F-FF2546D73BDB}"/>
            </c:ext>
          </c:extLst>
        </c:ser>
        <c:dLbls>
          <c:showLegendKey val="0"/>
          <c:showVal val="0"/>
          <c:showCatName val="0"/>
          <c:showSerName val="0"/>
          <c:showPercent val="0"/>
          <c:showBubbleSize val="0"/>
        </c:dLbls>
        <c:marker val="1"/>
        <c:smooth val="0"/>
        <c:axId val="1178160815"/>
        <c:axId val="1178163215"/>
      </c:lineChart>
      <c:catAx>
        <c:axId val="1178160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178163215"/>
        <c:crosses val="autoZero"/>
        <c:auto val="1"/>
        <c:lblAlgn val="ctr"/>
        <c:lblOffset val="100"/>
        <c:noMultiLvlLbl val="0"/>
      </c:catAx>
      <c:valAx>
        <c:axId val="1178163215"/>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78160815"/>
        <c:crosses val="autoZero"/>
        <c:crossBetween val="between"/>
      </c:valAx>
      <c:spPr>
        <a:noFill/>
        <a:ln>
          <a:noFill/>
        </a:ln>
        <a:effectLst/>
      </c:spPr>
    </c:plotArea>
    <c:legend>
      <c:legendPos val="b"/>
      <c:layout>
        <c:manualLayout>
          <c:xMode val="edge"/>
          <c:yMode val="edge"/>
          <c:x val="0.83294746078359161"/>
          <c:y val="0.15923915959734566"/>
          <c:w val="0.16592358832897272"/>
          <c:h val="0.491288648895562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drawings/drawing1.xml><?xml version="1.0" encoding="utf-8"?>
<c:userShapes xmlns:c="http://schemas.openxmlformats.org/drawingml/2006/chart">
  <cdr:relSizeAnchor xmlns:cdr="http://schemas.openxmlformats.org/drawingml/2006/chartDrawing">
    <cdr:from>
      <cdr:x>0.11504</cdr:x>
      <cdr:y>0.03125</cdr:y>
    </cdr:from>
    <cdr:to>
      <cdr:x>0.21239</cdr:x>
      <cdr:y>0.10938</cdr:y>
    </cdr:to>
    <cdr:sp macro="" textlink="">
      <cdr:nvSpPr>
        <cdr:cNvPr id="2" name="TextBox 1"/>
        <cdr:cNvSpPr txBox="1"/>
      </cdr:nvSpPr>
      <cdr:spPr>
        <a:xfrm xmlns:a="http://schemas.openxmlformats.org/drawingml/2006/main">
          <a:off x="990600" y="152400"/>
          <a:ext cx="838200" cy="381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0.10675</cdr:x>
      <cdr:y>0.70149</cdr:y>
    </cdr:from>
    <cdr:to>
      <cdr:x>0.97448</cdr:x>
      <cdr:y>0.82089</cdr:y>
    </cdr:to>
    <cdr:sp macro="" textlink="">
      <cdr:nvSpPr>
        <cdr:cNvPr id="4" name="Left-Right Arrow 3"/>
        <cdr:cNvSpPr/>
      </cdr:nvSpPr>
      <cdr:spPr>
        <a:xfrm xmlns:a="http://schemas.openxmlformats.org/drawingml/2006/main">
          <a:off x="956188" y="3581400"/>
          <a:ext cx="7772420" cy="609585"/>
        </a:xfrm>
        <a:prstGeom xmlns:a="http://schemas.openxmlformats.org/drawingml/2006/main" prst="leftRightArrow">
          <a:avLst/>
        </a:prstGeom>
        <a:solidFill xmlns:a="http://schemas.openxmlformats.org/drawingml/2006/main">
          <a:srgbClr val="FFFF00"/>
        </a:solidFill>
        <a:ln xmlns:a="http://schemas.openxmlformats.org/drawingml/2006/main" w="9525">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solidFill>
              <a:srgbClr val="FFFFFF"/>
            </a:solidFill>
          </a:endParaRPr>
        </a:p>
      </cdr:txBody>
    </cdr:sp>
  </cdr:relSizeAnchor>
  <cdr:relSizeAnchor xmlns:cdr="http://schemas.openxmlformats.org/drawingml/2006/chartDrawing">
    <cdr:from>
      <cdr:x>0.27689</cdr:x>
      <cdr:y>0.73134</cdr:y>
    </cdr:from>
    <cdr:to>
      <cdr:x>0.80434</cdr:x>
      <cdr:y>0.80368</cdr:y>
    </cdr:to>
    <cdr:sp macro="" textlink="">
      <cdr:nvSpPr>
        <cdr:cNvPr id="5" name="TextBox 8"/>
        <cdr:cNvSpPr txBox="1"/>
      </cdr:nvSpPr>
      <cdr:spPr>
        <a:xfrm xmlns:a="http://schemas.openxmlformats.org/drawingml/2006/main">
          <a:off x="2480188" y="3733800"/>
          <a:ext cx="4724468" cy="36932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b="1" dirty="0">
              <a:latin typeface="Arial" panose="020B0604020202020204" pitchFamily="34" charset="0"/>
              <a:cs typeface="Arial" panose="020B0604020202020204" pitchFamily="34" charset="0"/>
            </a:rPr>
            <a:t>77% decline</a:t>
          </a:r>
        </a:p>
      </cdr:txBody>
    </cdr:sp>
  </cdr:relSizeAnchor>
</c:userShapes>
</file>

<file path=ppt/drawings/drawing2.xml><?xml version="1.0" encoding="utf-8"?>
<c:userShapes xmlns:c="http://schemas.openxmlformats.org/drawingml/2006/chart">
  <cdr:relSizeAnchor xmlns:cdr="http://schemas.openxmlformats.org/drawingml/2006/chartDrawing">
    <cdr:from>
      <cdr:x>0.08358</cdr:x>
      <cdr:y>0.28625</cdr:y>
    </cdr:from>
    <cdr:to>
      <cdr:x>0.10068</cdr:x>
      <cdr:y>0.43205</cdr:y>
    </cdr:to>
    <cdr:sp macro="" textlink="">
      <cdr:nvSpPr>
        <cdr:cNvPr id="2" name="TextBox 212">
          <a:extLst xmlns:a="http://schemas.openxmlformats.org/drawingml/2006/main">
            <a:ext uri="{FF2B5EF4-FFF2-40B4-BE49-F238E27FC236}">
              <a16:creationId xmlns:a16="http://schemas.microsoft.com/office/drawing/2014/main" id="{1D8A3F12-B522-636B-7E25-83891092C42F}"/>
            </a:ext>
          </a:extLst>
        </cdr:cNvPr>
        <cdr:cNvSpPr txBox="1"/>
      </cdr:nvSpPr>
      <cdr:spPr>
        <a:xfrm xmlns:a="http://schemas.openxmlformats.org/drawingml/2006/main" rot="18840000">
          <a:off x="603988" y="1834613"/>
          <a:ext cx="782259"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lang="en-US" sz="1200" noProof="0" dirty="0">
              <a:solidFill>
                <a:srgbClr val="222C67"/>
              </a:solidFill>
              <a:cs typeface="Arial" panose="020B0604020202020204" pitchFamily="34" charset="0"/>
            </a:rPr>
            <a:t>AI/AN</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0.14249</cdr:x>
      <cdr:y>0.49149</cdr:y>
    </cdr:from>
    <cdr:to>
      <cdr:x>0.15959</cdr:x>
      <cdr:y>0.6373</cdr:y>
    </cdr:to>
    <cdr:sp macro="" textlink="">
      <cdr:nvSpPr>
        <cdr:cNvPr id="4" name="TextBox 166">
          <a:extLst xmlns:a="http://schemas.openxmlformats.org/drawingml/2006/main">
            <a:ext uri="{FF2B5EF4-FFF2-40B4-BE49-F238E27FC236}">
              <a16:creationId xmlns:a16="http://schemas.microsoft.com/office/drawing/2014/main" id="{DDE0A567-4A16-5A1F-6BB6-CE7D01A52BE1}"/>
            </a:ext>
          </a:extLst>
        </cdr:cNvPr>
        <cdr:cNvSpPr txBox="1"/>
      </cdr:nvSpPr>
      <cdr:spPr>
        <a:xfrm xmlns:a="http://schemas.openxmlformats.org/drawingml/2006/main" rot="18840000">
          <a:off x="1240325" y="2935810"/>
          <a:ext cx="782268"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Asian</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0.25093</cdr:x>
      <cdr:y>0.03073</cdr:y>
    </cdr:from>
    <cdr:to>
      <cdr:x>0.26803</cdr:x>
      <cdr:y>0.46451</cdr:y>
    </cdr:to>
    <cdr:sp macro="" textlink="">
      <cdr:nvSpPr>
        <cdr:cNvPr id="5" name="TextBox 167">
          <a:extLst xmlns:a="http://schemas.openxmlformats.org/drawingml/2006/main">
            <a:ext uri="{FF2B5EF4-FFF2-40B4-BE49-F238E27FC236}">
              <a16:creationId xmlns:a16="http://schemas.microsoft.com/office/drawing/2014/main" id="{DA453EF1-9ACA-7DA2-9196-403F75B66F47}"/>
            </a:ext>
          </a:extLst>
        </cdr:cNvPr>
        <cdr:cNvSpPr txBox="1"/>
      </cdr:nvSpPr>
      <cdr:spPr>
        <a:xfrm xmlns:a="http://schemas.openxmlformats.org/drawingml/2006/main" rot="18840000">
          <a:off x="1639042" y="1236178"/>
          <a:ext cx="2327355" cy="184704"/>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GED</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0.24594</cdr:x>
      <cdr:y>0.46664</cdr:y>
    </cdr:from>
    <cdr:to>
      <cdr:x>0.28014</cdr:x>
      <cdr:y>0.6455</cdr:y>
    </cdr:to>
    <cdr:sp macro="" textlink="">
      <cdr:nvSpPr>
        <cdr:cNvPr id="6" name="TextBox 168">
          <a:extLst xmlns:a="http://schemas.openxmlformats.org/drawingml/2006/main">
            <a:ext uri="{FF2B5EF4-FFF2-40B4-BE49-F238E27FC236}">
              <a16:creationId xmlns:a16="http://schemas.microsoft.com/office/drawing/2014/main" id="{3FBE40CC-1585-E52A-BB85-3D62D9324AFC}"/>
            </a:ext>
          </a:extLst>
        </cdr:cNvPr>
        <cdr:cNvSpPr txBox="1"/>
      </cdr:nvSpPr>
      <cdr:spPr>
        <a:xfrm xmlns:a="http://schemas.openxmlformats.org/drawingml/2006/main" rot="18840000">
          <a:off x="2361370" y="2798810"/>
          <a:ext cx="959636" cy="369332"/>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College Graduate</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0.41342</cdr:x>
      <cdr:y>0.17466</cdr:y>
    </cdr:from>
    <cdr:to>
      <cdr:x>0.43052</cdr:x>
      <cdr:y>0.60844</cdr:y>
    </cdr:to>
    <cdr:sp macro="" textlink="">
      <cdr:nvSpPr>
        <cdr:cNvPr id="8" name="TextBox 170">
          <a:extLst xmlns:a="http://schemas.openxmlformats.org/drawingml/2006/main">
            <a:ext uri="{FF2B5EF4-FFF2-40B4-BE49-F238E27FC236}">
              <a16:creationId xmlns:a16="http://schemas.microsoft.com/office/drawing/2014/main" id="{67205E76-9905-A342-37BC-0FE5CC927722}"/>
            </a:ext>
          </a:extLst>
        </cdr:cNvPr>
        <cdr:cNvSpPr txBox="1"/>
      </cdr:nvSpPr>
      <cdr:spPr>
        <a:xfrm xmlns:a="http://schemas.openxmlformats.org/drawingml/2006/main" rot="18840000">
          <a:off x="3394139" y="2008457"/>
          <a:ext cx="2327371"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High</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0.4706</cdr:x>
      <cdr:y>0.39328</cdr:y>
    </cdr:from>
    <cdr:to>
      <cdr:x>0.50479</cdr:x>
      <cdr:y>0.53974</cdr:y>
    </cdr:to>
    <cdr:sp macro="" textlink="">
      <cdr:nvSpPr>
        <cdr:cNvPr id="10" name="TextBox 172">
          <a:extLst xmlns:a="http://schemas.openxmlformats.org/drawingml/2006/main">
            <a:ext uri="{FF2B5EF4-FFF2-40B4-BE49-F238E27FC236}">
              <a16:creationId xmlns:a16="http://schemas.microsoft.com/office/drawing/2014/main" id="{D54A53DE-62CD-04F2-DE7E-FEFB8A0370EB}"/>
            </a:ext>
          </a:extLst>
        </cdr:cNvPr>
        <cdr:cNvSpPr txBox="1"/>
      </cdr:nvSpPr>
      <cdr:spPr>
        <a:xfrm xmlns:a="http://schemas.openxmlformats.org/drawingml/2006/main" rot="18840000">
          <a:off x="4874879" y="2318281"/>
          <a:ext cx="785821" cy="369332"/>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Medicare</a:t>
          </a:r>
        </a:p>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only</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0.53061</cdr:x>
      <cdr:y>0.37428</cdr:y>
    </cdr:from>
    <cdr:to>
      <cdr:x>0.54771</cdr:x>
      <cdr:y>0.45203</cdr:y>
    </cdr:to>
    <cdr:sp macro="" textlink="">
      <cdr:nvSpPr>
        <cdr:cNvPr id="11" name="TextBox 173">
          <a:extLst xmlns:a="http://schemas.openxmlformats.org/drawingml/2006/main">
            <a:ext uri="{FF2B5EF4-FFF2-40B4-BE49-F238E27FC236}">
              <a16:creationId xmlns:a16="http://schemas.microsoft.com/office/drawing/2014/main" id="{2441D0FB-3BF7-8E59-A63D-B0982AF62D6D}"/>
            </a:ext>
          </a:extLst>
        </cdr:cNvPr>
        <cdr:cNvSpPr txBox="1"/>
      </cdr:nvSpPr>
      <cdr:spPr>
        <a:xfrm xmlns:a="http://schemas.openxmlformats.org/drawingml/2006/main" rot="18840000">
          <a:off x="5615057" y="2124380"/>
          <a:ext cx="417153"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Yes</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0.69801</cdr:x>
      <cdr:y>0.11348</cdr:y>
    </cdr:from>
    <cdr:to>
      <cdr:x>0.71511</cdr:x>
      <cdr:y>0.54727</cdr:y>
    </cdr:to>
    <cdr:sp macro="" textlink="">
      <cdr:nvSpPr>
        <cdr:cNvPr id="13" name="TextBox 174">
          <a:extLst xmlns:a="http://schemas.openxmlformats.org/drawingml/2006/main">
            <a:ext uri="{FF2B5EF4-FFF2-40B4-BE49-F238E27FC236}">
              <a16:creationId xmlns:a16="http://schemas.microsoft.com/office/drawing/2014/main" id="{C6476663-12AB-FAFE-D559-5A3235333073}"/>
            </a:ext>
          </a:extLst>
        </cdr:cNvPr>
        <cdr:cNvSpPr txBox="1"/>
      </cdr:nvSpPr>
      <cdr:spPr>
        <a:xfrm xmlns:a="http://schemas.openxmlformats.org/drawingml/2006/main" rot="18840000">
          <a:off x="6468107" y="1680219"/>
          <a:ext cx="2327371"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222C67"/>
              </a:solidFill>
              <a:ea typeface="+mn-lt"/>
              <a:cs typeface="Arial" panose="020B0604020202020204" pitchFamily="34" charset="0"/>
            </a:rPr>
            <a:t>Lesbian or Gay</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0.59413</cdr:x>
      <cdr:y>0.439</cdr:y>
    </cdr:from>
    <cdr:to>
      <cdr:x>0.61123</cdr:x>
      <cdr:y>0.52609</cdr:y>
    </cdr:to>
    <cdr:sp macro="" textlink="">
      <cdr:nvSpPr>
        <cdr:cNvPr id="15" name="TextBox 213">
          <a:extLst xmlns:a="http://schemas.openxmlformats.org/drawingml/2006/main">
            <a:ext uri="{FF2B5EF4-FFF2-40B4-BE49-F238E27FC236}">
              <a16:creationId xmlns:a16="http://schemas.microsoft.com/office/drawing/2014/main" id="{A5E1503C-934B-4056-59BE-C16775A5F1F6}"/>
            </a:ext>
          </a:extLst>
        </cdr:cNvPr>
        <cdr:cNvSpPr txBox="1"/>
      </cdr:nvSpPr>
      <cdr:spPr>
        <a:xfrm xmlns:a="http://schemas.openxmlformats.org/drawingml/2006/main" rot="18840000">
          <a:off x="6276127" y="2496655"/>
          <a:ext cx="467262"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No</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0.71939</cdr:x>
      <cdr:y>0.31908</cdr:y>
    </cdr:from>
    <cdr:to>
      <cdr:x>0.73649</cdr:x>
      <cdr:y>0.54484</cdr:y>
    </cdr:to>
    <cdr:sp macro="" textlink="">
      <cdr:nvSpPr>
        <cdr:cNvPr id="16" name="TextBox 175">
          <a:extLst xmlns:a="http://schemas.openxmlformats.org/drawingml/2006/main">
            <a:ext uri="{FF2B5EF4-FFF2-40B4-BE49-F238E27FC236}">
              <a16:creationId xmlns:a16="http://schemas.microsoft.com/office/drawing/2014/main" id="{55FE301B-1286-010D-F541-B41EECEA9CC9}"/>
            </a:ext>
          </a:extLst>
        </cdr:cNvPr>
        <cdr:cNvSpPr txBox="1"/>
      </cdr:nvSpPr>
      <cdr:spPr>
        <a:xfrm xmlns:a="http://schemas.openxmlformats.org/drawingml/2006/main" rot="18840000">
          <a:off x="7257105" y="2225270"/>
          <a:ext cx="1211280"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Straight</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0.76449</cdr:x>
      <cdr:y>0.1607</cdr:y>
    </cdr:from>
    <cdr:to>
      <cdr:x>0.78159</cdr:x>
      <cdr:y>0.23846</cdr:y>
    </cdr:to>
    <cdr:sp macro="" textlink="">
      <cdr:nvSpPr>
        <cdr:cNvPr id="17" name="TextBox 173">
          <a:extLst xmlns:a="http://schemas.openxmlformats.org/drawingml/2006/main">
            <a:ext uri="{FF2B5EF4-FFF2-40B4-BE49-F238E27FC236}">
              <a16:creationId xmlns:a16="http://schemas.microsoft.com/office/drawing/2014/main" id="{1E909A61-25DA-E0C9-2F0C-E5B4A16AA091}"/>
            </a:ext>
          </a:extLst>
        </cdr:cNvPr>
        <cdr:cNvSpPr txBox="1"/>
      </cdr:nvSpPr>
      <cdr:spPr>
        <a:xfrm xmlns:a="http://schemas.openxmlformats.org/drawingml/2006/main" rot="18840000">
          <a:off x="8141298" y="978472"/>
          <a:ext cx="417154"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Yes</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0.81809</cdr:x>
      <cdr:y>0.439</cdr:y>
    </cdr:from>
    <cdr:to>
      <cdr:x>0.83518</cdr:x>
      <cdr:y>0.52609</cdr:y>
    </cdr:to>
    <cdr:sp macro="" textlink="">
      <cdr:nvSpPr>
        <cdr:cNvPr id="18" name="TextBox 213">
          <a:extLst xmlns:a="http://schemas.openxmlformats.org/drawingml/2006/main">
            <a:ext uri="{FF2B5EF4-FFF2-40B4-BE49-F238E27FC236}">
              <a16:creationId xmlns:a16="http://schemas.microsoft.com/office/drawing/2014/main" id="{C3F840E9-B510-06AE-6716-CCF8DBE3997D}"/>
            </a:ext>
          </a:extLst>
        </cdr:cNvPr>
        <cdr:cNvSpPr txBox="1"/>
      </cdr:nvSpPr>
      <cdr:spPr>
        <a:xfrm xmlns:a="http://schemas.openxmlformats.org/drawingml/2006/main" rot="18840000">
          <a:off x="8695142" y="2496654"/>
          <a:ext cx="467262"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No</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0.87912</cdr:x>
      <cdr:y>0.31882</cdr:y>
    </cdr:from>
    <cdr:to>
      <cdr:x>0.89622</cdr:x>
      <cdr:y>0.43348</cdr:y>
    </cdr:to>
    <cdr:sp macro="" textlink="">
      <cdr:nvSpPr>
        <cdr:cNvPr id="19" name="TextBox 178">
          <a:extLst xmlns:a="http://schemas.openxmlformats.org/drawingml/2006/main">
            <a:ext uri="{FF2B5EF4-FFF2-40B4-BE49-F238E27FC236}">
              <a16:creationId xmlns:a16="http://schemas.microsoft.com/office/drawing/2014/main" id="{B9BA3641-9E07-AD5F-ECB7-474DB21E8247}"/>
            </a:ext>
          </a:extLst>
        </cdr:cNvPr>
        <cdr:cNvSpPr txBox="1"/>
      </cdr:nvSpPr>
      <cdr:spPr>
        <a:xfrm xmlns:a="http://schemas.openxmlformats.org/drawingml/2006/main" rot="18840000">
          <a:off x="9280420" y="1925843"/>
          <a:ext cx="615192"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Rural</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0.93919</cdr:x>
      <cdr:y>0.43357</cdr:y>
    </cdr:from>
    <cdr:to>
      <cdr:x>0.95629</cdr:x>
      <cdr:y>0.56643</cdr:y>
    </cdr:to>
    <cdr:sp macro="" textlink="">
      <cdr:nvSpPr>
        <cdr:cNvPr id="20" name="TextBox 179">
          <a:extLst xmlns:a="http://schemas.openxmlformats.org/drawingml/2006/main">
            <a:ext uri="{FF2B5EF4-FFF2-40B4-BE49-F238E27FC236}">
              <a16:creationId xmlns:a16="http://schemas.microsoft.com/office/drawing/2014/main" id="{981F1697-B4E5-6FA9-B1DA-C68906F4F023}"/>
            </a:ext>
          </a:extLst>
        </cdr:cNvPr>
        <cdr:cNvSpPr txBox="1"/>
      </cdr:nvSpPr>
      <cdr:spPr>
        <a:xfrm xmlns:a="http://schemas.openxmlformats.org/drawingml/2006/main" rot="18840000">
          <a:off x="9880424" y="2590310"/>
          <a:ext cx="712830" cy="184666"/>
        </a:xfrm>
        <a:prstGeom xmlns:a="http://schemas.openxmlformats.org/drawingml/2006/main" prst="rect">
          <a:avLst/>
        </a:prstGeom>
        <a:noFill xmlns:a="http://schemas.openxmlformats.org/drawingml/2006/main"/>
      </cdr:spPr>
      <cdr:txBody>
        <a:bodyPr xmlns:a="http://schemas.openxmlformats.org/drawingml/2006/main" rot="0" spcFirstLastPara="0" vert="horz" wrap="square" lIns="0" tIns="0" rIns="0" bIns="0" numCol="1" spcCol="0" rtlCol="0" fromWordArt="0" anchor="t" anchorCtr="0" forceAA="0" compatLnSpc="1">
          <a:prstTxWarp prst="textNoShape">
            <a:avLst/>
          </a:prstTxWarp>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C67"/>
              </a:solidFill>
              <a:effectLst/>
              <a:uLnTx/>
              <a:uFillTx/>
              <a:ea typeface="+mn-lt"/>
              <a:cs typeface="Arial" panose="020B0604020202020204" pitchFamily="34" charset="0"/>
            </a:rPr>
            <a:t>Urban</a:t>
          </a:r>
          <a:endParaRPr kumimoji="0" lang="en-US" sz="1200" b="0" i="0" u="none" strike="noStrike" kern="1200" cap="none" spc="0" normalizeH="0" baseline="0" noProof="0" dirty="0">
            <a:ln>
              <a:noFill/>
            </a:ln>
            <a:solidFill>
              <a:srgbClr val="222C67"/>
            </a:solidFill>
            <a:effectLst/>
            <a:uLnTx/>
            <a:uFillTx/>
            <a:cs typeface="Arial" panose="020B0604020202020204" pitchFamily="34" charset="0"/>
          </a:endParaRPr>
        </a:p>
      </cdr:txBody>
    </cdr:sp>
  </cdr:relSizeAnchor>
  <cdr:relSizeAnchor xmlns:cdr="http://schemas.openxmlformats.org/drawingml/2006/chartDrawing">
    <cdr:from>
      <cdr:x>0.054</cdr:x>
      <cdr:y>0.86985</cdr:y>
    </cdr:from>
    <cdr:to>
      <cdr:x>0.15356</cdr:x>
      <cdr:y>0.94383</cdr:y>
    </cdr:to>
    <cdr:sp macro="" textlink="">
      <cdr:nvSpPr>
        <cdr:cNvPr id="23" name="object 190">
          <a:extLst xmlns:a="http://schemas.openxmlformats.org/drawingml/2006/main">
            <a:ext uri="{FF2B5EF4-FFF2-40B4-BE49-F238E27FC236}">
              <a16:creationId xmlns:a16="http://schemas.microsoft.com/office/drawing/2014/main" id="{35B6C600-C5B8-4EF5-C29D-43B1B1A1302B}"/>
            </a:ext>
          </a:extLst>
        </cdr:cNvPr>
        <cdr:cNvSpPr txBox="1"/>
      </cdr:nvSpPr>
      <cdr:spPr>
        <a:xfrm xmlns:a="http://schemas.openxmlformats.org/drawingml/2006/main">
          <a:off x="583285" y="4667006"/>
          <a:ext cx="1075375" cy="396904"/>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kumimoji="0" sz="1200" b="0" i="0" u="none" strike="noStrike" kern="1200" cap="none" spc="-10" normalizeH="0" baseline="0" noProof="0" dirty="0">
              <a:ln>
                <a:noFill/>
              </a:ln>
              <a:solidFill>
                <a:srgbClr val="262E67"/>
              </a:solidFill>
              <a:effectLst/>
              <a:uLnTx/>
              <a:uFillTx/>
              <a:cs typeface="Arial" panose="020B0604020202020204" pitchFamily="34" charset="0"/>
            </a:rPr>
            <a:t>Ra</a:t>
          </a:r>
          <a:r>
            <a:rPr kumimoji="0" lang="en-US" sz="1200" b="0" i="0" u="none" strike="noStrike" kern="1200" cap="none" spc="-10" normalizeH="0" baseline="0" noProof="0" dirty="0">
              <a:ln>
                <a:noFill/>
              </a:ln>
              <a:solidFill>
                <a:srgbClr val="262E67"/>
              </a:solidFill>
              <a:effectLst/>
              <a:uLnTx/>
              <a:uFillTx/>
              <a:cs typeface="Arial" panose="020B0604020202020204" pitchFamily="34" charset="0"/>
            </a:rPr>
            <a:t>c</a:t>
          </a:r>
          <a:r>
            <a:rPr kumimoji="0" sz="1200" b="0" i="0" u="none" strike="noStrike" kern="1200" cap="none" spc="-10" normalizeH="0" baseline="0" noProof="0" dirty="0">
              <a:ln>
                <a:noFill/>
              </a:ln>
              <a:solidFill>
                <a:srgbClr val="262E67"/>
              </a:solidFill>
              <a:effectLst/>
              <a:uLnTx/>
              <a:uFillTx/>
              <a:cs typeface="Arial" panose="020B0604020202020204" pitchFamily="34" charset="0"/>
            </a:rPr>
            <a:t>e</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kumimoji="0" lang="en-US" sz="1200" b="0" i="0" u="none" strike="noStrike" kern="1200" cap="none" spc="-10" normalizeH="0" baseline="0" noProof="0" dirty="0">
              <a:ln>
                <a:noFill/>
              </a:ln>
              <a:solidFill>
                <a:srgbClr val="262E67"/>
              </a:solidFill>
              <a:effectLst/>
              <a:uLnTx/>
              <a:uFillTx/>
              <a:cs typeface="Arial" panose="020B0604020202020204" pitchFamily="34" charset="0"/>
            </a:rPr>
            <a:t>/</a:t>
          </a:r>
          <a:r>
            <a:rPr kumimoji="0" sz="1200" b="0" i="0" u="none" strike="noStrike" kern="1200" cap="none" spc="-10" normalizeH="0" baseline="0" noProof="0" dirty="0">
              <a:ln>
                <a:noFill/>
              </a:ln>
              <a:solidFill>
                <a:srgbClr val="262E67"/>
              </a:solidFill>
              <a:effectLst/>
              <a:uLnTx/>
              <a:uFillTx/>
              <a:cs typeface="Arial" panose="020B0604020202020204" pitchFamily="34" charset="0"/>
            </a:rPr>
            <a:t>Ethnicity</a:t>
          </a:r>
          <a:endParaRPr kumimoji="0" sz="1200" b="0" i="0" u="none" strike="noStrike" kern="1200" cap="none" spc="0" normalizeH="0" baseline="0" noProof="0" dirty="0">
            <a:ln>
              <a:noFill/>
            </a:ln>
            <a:solidFill>
              <a:srgbClr val="212B67"/>
            </a:solidFill>
            <a:effectLst/>
            <a:uLnTx/>
            <a:uFillTx/>
            <a:cs typeface="Arial" panose="020B0604020202020204" pitchFamily="34" charset="0"/>
          </a:endParaRPr>
        </a:p>
      </cdr:txBody>
    </cdr:sp>
  </cdr:relSizeAnchor>
  <cdr:relSizeAnchor xmlns:cdr="http://schemas.openxmlformats.org/drawingml/2006/chartDrawing">
    <cdr:from>
      <cdr:x>0.18716</cdr:x>
      <cdr:y>0.7113</cdr:y>
    </cdr:from>
    <cdr:to>
      <cdr:x>0.25355</cdr:x>
      <cdr:y>0.84945</cdr:y>
    </cdr:to>
    <cdr:grpSp>
      <cdr:nvGrpSpPr>
        <cdr:cNvPr id="24" name="object 2">
          <a:extLst xmlns:a="http://schemas.openxmlformats.org/drawingml/2006/main">
            <a:ext uri="{FF2B5EF4-FFF2-40B4-BE49-F238E27FC236}">
              <a16:creationId xmlns:a16="http://schemas.microsoft.com/office/drawing/2014/main" id="{ED321685-D7D4-6AE1-31F6-A6FA2C57D908}"/>
            </a:ext>
          </a:extLst>
        </cdr:cNvPr>
        <cdr:cNvGrpSpPr/>
      </cdr:nvGrpSpPr>
      <cdr:grpSpPr>
        <a:xfrm xmlns:a="http://schemas.openxmlformats.org/drawingml/2006/main">
          <a:off x="2021581" y="3816330"/>
          <a:ext cx="717101" cy="741215"/>
          <a:chOff x="3930072" y="6131581"/>
          <a:chExt cx="1862499" cy="1751929"/>
        </a:xfrm>
      </cdr:grpSpPr>
      <cdr:pic>
        <cdr:nvPicPr>
          <cdr:cNvPr id="25" name="object 3">
            <a:extLst xmlns:a="http://schemas.openxmlformats.org/drawingml/2006/main">
              <a:ext uri="{FF2B5EF4-FFF2-40B4-BE49-F238E27FC236}">
                <a16:creationId xmlns:a16="http://schemas.microsoft.com/office/drawing/2014/main" id="{0F693BC5-E230-C659-D643-AF61F2327263}"/>
              </a:ext>
            </a:extLst>
          </cdr:cNvPr>
          <cdr:cNvPicPr/>
        </cdr:nvPicPr>
        <cdr:blipFill>
          <a:blip xmlns:a="http://schemas.openxmlformats.org/drawingml/2006/main" xmlns:r="http://schemas.openxmlformats.org/officeDocument/2006/relationships" r:embed="rId1" cstate="print"/>
          <a:stretch xmlns:a="http://schemas.openxmlformats.org/drawingml/2006/main">
            <a:fillRect/>
          </a:stretch>
        </cdr:blipFill>
        <cdr:spPr>
          <a:xfrm xmlns:a="http://schemas.openxmlformats.org/drawingml/2006/main">
            <a:off x="3930072" y="6131581"/>
            <a:ext cx="1862499" cy="1751929"/>
          </a:xfrm>
          <a:prstGeom xmlns:a="http://schemas.openxmlformats.org/drawingml/2006/main" prst="rect">
            <a:avLst/>
          </a:prstGeom>
        </cdr:spPr>
      </cdr:pic>
      <cdr:sp macro="" textlink="">
        <cdr:nvSpPr>
          <cdr:cNvPr id="27" name="object 5">
            <a:extLst xmlns:a="http://schemas.openxmlformats.org/drawingml/2006/main">
              <a:ext uri="{FF2B5EF4-FFF2-40B4-BE49-F238E27FC236}">
                <a16:creationId xmlns:a16="http://schemas.microsoft.com/office/drawing/2014/main" id="{784908EA-0E55-3DA0-AD28-6F073DF94069}"/>
              </a:ext>
            </a:extLst>
          </cdr:cNvPr>
          <cdr:cNvSpPr/>
        </cdr:nvSpPr>
        <cdr:spPr>
          <a:xfrm xmlns:a="http://schemas.openxmlformats.org/drawingml/2006/main">
            <a:off x="4139142" y="6436419"/>
            <a:ext cx="1316099" cy="465067"/>
          </a:xfrm>
          <a:custGeom xmlns:a="http://schemas.openxmlformats.org/drawingml/2006/main">
            <a:avLst/>
            <a:gdLst/>
            <a:ahLst/>
            <a:cxnLst/>
            <a:rect l="l" t="t" r="r" b="b"/>
            <a:pathLst>
              <a:path w="829945" h="311785">
                <a:moveTo>
                  <a:pt x="372211" y="0"/>
                </a:moveTo>
                <a:lnTo>
                  <a:pt x="367995" y="622"/>
                </a:lnTo>
                <a:lnTo>
                  <a:pt x="357847" y="4102"/>
                </a:lnTo>
                <a:lnTo>
                  <a:pt x="354139" y="6210"/>
                </a:lnTo>
                <a:lnTo>
                  <a:pt x="4572" y="286892"/>
                </a:lnTo>
                <a:lnTo>
                  <a:pt x="838" y="289890"/>
                </a:lnTo>
                <a:lnTo>
                  <a:pt x="0" y="294411"/>
                </a:lnTo>
                <a:lnTo>
                  <a:pt x="2590" y="301980"/>
                </a:lnTo>
                <a:lnTo>
                  <a:pt x="6019" y="305041"/>
                </a:lnTo>
                <a:lnTo>
                  <a:pt x="454317" y="311594"/>
                </a:lnTo>
                <a:lnTo>
                  <a:pt x="461162" y="310489"/>
                </a:lnTo>
                <a:lnTo>
                  <a:pt x="474179" y="306006"/>
                </a:lnTo>
                <a:lnTo>
                  <a:pt x="480250" y="302679"/>
                </a:lnTo>
                <a:lnTo>
                  <a:pt x="826338" y="24777"/>
                </a:lnTo>
                <a:lnTo>
                  <a:pt x="829859" y="19422"/>
                </a:lnTo>
                <a:lnTo>
                  <a:pt x="829606" y="13474"/>
                </a:lnTo>
                <a:lnTo>
                  <a:pt x="826161" y="8622"/>
                </a:lnTo>
                <a:lnTo>
                  <a:pt x="820102" y="6553"/>
                </a:lnTo>
                <a:lnTo>
                  <a:pt x="372211" y="0"/>
                </a:lnTo>
                <a:close/>
              </a:path>
            </a:pathLst>
          </a:custGeom>
          <a:solidFill xmlns:a="http://schemas.openxmlformats.org/drawingml/2006/main">
            <a:srgbClr val="29292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212B67"/>
              </a:solidFill>
              <a:effectLst/>
              <a:uLnTx/>
              <a:uFillTx/>
              <a:latin typeface="Arial" panose="020B0604020202020204"/>
              <a:ea typeface="+mn-ea"/>
              <a:cs typeface="+mn-cs"/>
            </a:endParaRPr>
          </a:p>
        </cdr:txBody>
      </cdr:sp>
      <cdr:sp macro="" textlink="">
        <cdr:nvSpPr>
          <cdr:cNvPr id="28" name="object 6">
            <a:extLst xmlns:a="http://schemas.openxmlformats.org/drawingml/2006/main">
              <a:ext uri="{FF2B5EF4-FFF2-40B4-BE49-F238E27FC236}">
                <a16:creationId xmlns:a16="http://schemas.microsoft.com/office/drawing/2014/main" id="{BF931A0C-043C-63D4-B6A8-EB150C172919}"/>
              </a:ext>
            </a:extLst>
          </cdr:cNvPr>
          <cdr:cNvSpPr/>
        </cdr:nvSpPr>
        <cdr:spPr>
          <a:xfrm xmlns:a="http://schemas.openxmlformats.org/drawingml/2006/main">
            <a:off x="4199227" y="6651122"/>
            <a:ext cx="628345" cy="250057"/>
          </a:xfrm>
          <a:custGeom xmlns:a="http://schemas.openxmlformats.org/drawingml/2006/main">
            <a:avLst/>
            <a:gdLst/>
            <a:ahLst/>
            <a:cxnLst/>
            <a:rect l="l" t="t" r="r" b="b"/>
            <a:pathLst>
              <a:path w="396239" h="167639">
                <a:moveTo>
                  <a:pt x="378329" y="0"/>
                </a:moveTo>
                <a:lnTo>
                  <a:pt x="369277" y="2021"/>
                </a:lnTo>
                <a:lnTo>
                  <a:pt x="358584" y="5691"/>
                </a:lnTo>
                <a:lnTo>
                  <a:pt x="351066" y="12917"/>
                </a:lnTo>
                <a:lnTo>
                  <a:pt x="350735" y="19242"/>
                </a:lnTo>
                <a:lnTo>
                  <a:pt x="214129" y="65985"/>
                </a:lnTo>
                <a:lnTo>
                  <a:pt x="151470" y="88049"/>
                </a:lnTo>
                <a:lnTo>
                  <a:pt x="96072" y="108870"/>
                </a:lnTo>
                <a:lnTo>
                  <a:pt x="50590" y="128158"/>
                </a:lnTo>
                <a:lnTo>
                  <a:pt x="0" y="160974"/>
                </a:lnTo>
                <a:lnTo>
                  <a:pt x="9398" y="167070"/>
                </a:lnTo>
                <a:lnTo>
                  <a:pt x="26057" y="153125"/>
                </a:lnTo>
                <a:lnTo>
                  <a:pt x="57988" y="136703"/>
                </a:lnTo>
                <a:lnTo>
                  <a:pt x="102520" y="118170"/>
                </a:lnTo>
                <a:lnTo>
                  <a:pt x="156984" y="97890"/>
                </a:lnTo>
                <a:lnTo>
                  <a:pt x="218709" y="76226"/>
                </a:lnTo>
                <a:lnTo>
                  <a:pt x="358863" y="28271"/>
                </a:lnTo>
                <a:lnTo>
                  <a:pt x="363931" y="29656"/>
                </a:lnTo>
                <a:lnTo>
                  <a:pt x="370789" y="29287"/>
                </a:lnTo>
                <a:lnTo>
                  <a:pt x="395935" y="6745"/>
                </a:lnTo>
                <a:lnTo>
                  <a:pt x="392512" y="2515"/>
                </a:lnTo>
                <a:lnTo>
                  <a:pt x="386359" y="216"/>
                </a:lnTo>
                <a:lnTo>
                  <a:pt x="378329" y="0"/>
                </a:lnTo>
                <a:close/>
              </a:path>
            </a:pathLst>
          </a:custGeom>
          <a:solidFill xmlns:a="http://schemas.openxmlformats.org/drawingml/2006/main">
            <a:srgbClr val="1A1A1A"/>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9" name="object 7">
            <a:extLst xmlns:a="http://schemas.openxmlformats.org/drawingml/2006/main">
              <a:ext uri="{FF2B5EF4-FFF2-40B4-BE49-F238E27FC236}">
                <a16:creationId xmlns:a16="http://schemas.microsoft.com/office/drawing/2014/main" id="{1317E024-E9DE-1257-61EE-063D078AFD11}"/>
              </a:ext>
            </a:extLst>
          </cdr:cNvPr>
          <cdr:cNvSpPr/>
        </cdr:nvSpPr>
        <cdr:spPr>
          <a:xfrm xmlns:a="http://schemas.openxmlformats.org/drawingml/2006/main">
            <a:off x="4181766" y="6659417"/>
            <a:ext cx="613241" cy="495377"/>
          </a:xfrm>
          <a:custGeom xmlns:a="http://schemas.openxmlformats.org/drawingml/2006/main">
            <a:avLst/>
            <a:gdLst/>
            <a:ahLst/>
            <a:cxnLst/>
            <a:rect l="l" t="t" r="r" b="b"/>
            <a:pathLst>
              <a:path w="386714" h="332104">
                <a:moveTo>
                  <a:pt x="383064" y="0"/>
                </a:moveTo>
                <a:lnTo>
                  <a:pt x="224804" y="54235"/>
                </a:lnTo>
                <a:lnTo>
                  <a:pt x="162144" y="76300"/>
                </a:lnTo>
                <a:lnTo>
                  <a:pt x="106745" y="97121"/>
                </a:lnTo>
                <a:lnTo>
                  <a:pt x="61261" y="116409"/>
                </a:lnTo>
                <a:lnTo>
                  <a:pt x="10662" y="149225"/>
                </a:lnTo>
                <a:lnTo>
                  <a:pt x="0" y="176872"/>
                </a:lnTo>
                <a:lnTo>
                  <a:pt x="1451" y="204063"/>
                </a:lnTo>
                <a:lnTo>
                  <a:pt x="10994" y="230978"/>
                </a:lnTo>
                <a:lnTo>
                  <a:pt x="34157" y="276155"/>
                </a:lnTo>
                <a:lnTo>
                  <a:pt x="42278" y="294495"/>
                </a:lnTo>
                <a:lnTo>
                  <a:pt x="47523" y="312752"/>
                </a:lnTo>
                <a:lnTo>
                  <a:pt x="48444" y="330860"/>
                </a:lnTo>
                <a:lnTo>
                  <a:pt x="59595" y="331901"/>
                </a:lnTo>
                <a:lnTo>
                  <a:pt x="58713" y="311627"/>
                </a:lnTo>
                <a:lnTo>
                  <a:pt x="53197" y="291712"/>
                </a:lnTo>
                <a:lnTo>
                  <a:pt x="44600" y="272055"/>
                </a:lnTo>
                <a:lnTo>
                  <a:pt x="21949" y="227958"/>
                </a:lnTo>
                <a:lnTo>
                  <a:pt x="13008" y="203507"/>
                </a:lnTo>
                <a:lnTo>
                  <a:pt x="20060" y="155321"/>
                </a:lnTo>
                <a:lnTo>
                  <a:pt x="68656" y="124954"/>
                </a:lnTo>
                <a:lnTo>
                  <a:pt x="113187" y="106421"/>
                </a:lnTo>
                <a:lnTo>
                  <a:pt x="167649" y="86140"/>
                </a:lnTo>
                <a:lnTo>
                  <a:pt x="229372" y="64477"/>
                </a:lnTo>
                <a:lnTo>
                  <a:pt x="386683" y="10579"/>
                </a:lnTo>
                <a:lnTo>
                  <a:pt x="383064" y="0"/>
                </a:lnTo>
                <a:close/>
              </a:path>
            </a:pathLst>
          </a:custGeom>
          <a:solidFill xmlns:a="http://schemas.openxmlformats.org/drawingml/2006/main">
            <a:srgbClr val="FCB32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30" name="object 8">
            <a:extLst xmlns:a="http://schemas.openxmlformats.org/drawingml/2006/main">
              <a:ext uri="{FF2B5EF4-FFF2-40B4-BE49-F238E27FC236}">
                <a16:creationId xmlns:a16="http://schemas.microsoft.com/office/drawing/2014/main" id="{4A9B4677-9954-746F-8908-2CCB80551408}"/>
              </a:ext>
            </a:extLst>
          </cdr:cNvPr>
          <cdr:cNvSpPr/>
        </cdr:nvSpPr>
        <cdr:spPr>
          <a:xfrm xmlns:a="http://schemas.openxmlformats.org/drawingml/2006/main">
            <a:off x="4760976" y="6643979"/>
            <a:ext cx="72501" cy="43569"/>
          </a:xfrm>
          <a:custGeom xmlns:a="http://schemas.openxmlformats.org/drawingml/2006/main">
            <a:avLst/>
            <a:gdLst/>
            <a:ahLst/>
            <a:cxnLst/>
            <a:rect l="l" t="t" r="r" b="b"/>
            <a:pathLst>
              <a:path w="45720" h="29210">
                <a:moveTo>
                  <a:pt x="27471" y="0"/>
                </a:moveTo>
                <a:lnTo>
                  <a:pt x="0" y="22372"/>
                </a:lnTo>
                <a:lnTo>
                  <a:pt x="3451" y="26647"/>
                </a:lnTo>
                <a:lnTo>
                  <a:pt x="9666" y="28970"/>
                </a:lnTo>
                <a:lnTo>
                  <a:pt x="17779" y="29187"/>
                </a:lnTo>
                <a:lnTo>
                  <a:pt x="26923" y="27147"/>
                </a:lnTo>
                <a:lnTo>
                  <a:pt x="35393" y="23135"/>
                </a:lnTo>
                <a:lnTo>
                  <a:pt x="41663" y="17972"/>
                </a:lnTo>
                <a:lnTo>
                  <a:pt x="45145" y="12313"/>
                </a:lnTo>
                <a:lnTo>
                  <a:pt x="45250" y="6815"/>
                </a:lnTo>
                <a:lnTo>
                  <a:pt x="41798" y="2539"/>
                </a:lnTo>
                <a:lnTo>
                  <a:pt x="35583" y="217"/>
                </a:lnTo>
                <a:lnTo>
                  <a:pt x="27471" y="0"/>
                </a:lnTo>
                <a:close/>
              </a:path>
            </a:pathLst>
          </a:custGeom>
          <a:solidFill xmlns:a="http://schemas.openxmlformats.org/drawingml/2006/main">
            <a:srgbClr val="DD8F27"/>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31" name="object 9">
            <a:extLst xmlns:a="http://schemas.openxmlformats.org/drawingml/2006/main">
              <a:ext uri="{FF2B5EF4-FFF2-40B4-BE49-F238E27FC236}">
                <a16:creationId xmlns:a16="http://schemas.microsoft.com/office/drawing/2014/main" id="{5BDFA3D8-D3B7-992F-5C62-8B82F552096D}"/>
              </a:ext>
            </a:extLst>
          </cdr:cNvPr>
          <cdr:cNvPicPr/>
        </cdr:nvPicPr>
        <cdr:blipFill>
          <a:blip xmlns:a="http://schemas.openxmlformats.org/drawingml/2006/main" xmlns:r="http://schemas.openxmlformats.org/officeDocument/2006/relationships" r:embed="rId2" cstate="print"/>
          <a:stretch xmlns:a="http://schemas.openxmlformats.org/drawingml/2006/main">
            <a:fillRect/>
          </a:stretch>
        </cdr:blipFill>
        <cdr:spPr>
          <a:xfrm xmlns:a="http://schemas.openxmlformats.org/drawingml/2006/main">
            <a:off x="4168437" y="6847650"/>
            <a:ext cx="132865" cy="513748"/>
          </a:xfrm>
          <a:prstGeom xmlns:a="http://schemas.openxmlformats.org/drawingml/2006/main" prst="rect">
            <a:avLst/>
          </a:prstGeom>
        </cdr:spPr>
      </cdr:pic>
      <cdr:pic>
        <cdr:nvPicPr>
          <cdr:cNvPr id="32" name="object 10">
            <a:extLst xmlns:a="http://schemas.openxmlformats.org/drawingml/2006/main">
              <a:ext uri="{FF2B5EF4-FFF2-40B4-BE49-F238E27FC236}">
                <a16:creationId xmlns:a16="http://schemas.microsoft.com/office/drawing/2014/main" id="{778E1D7B-A0D5-B1F0-CB35-EF29313D9429}"/>
              </a:ext>
            </a:extLst>
          </cdr:cNvPr>
          <cdr:cNvPicPr/>
        </cdr:nvPicPr>
        <cdr:blipFill>
          <a:blip xmlns:a="http://schemas.openxmlformats.org/drawingml/2006/main" xmlns:r="http://schemas.openxmlformats.org/officeDocument/2006/relationships" r:embed="rId3" cstate="print"/>
          <a:stretch xmlns:a="http://schemas.openxmlformats.org/drawingml/2006/main">
            <a:fillRect/>
          </a:stretch>
        </cdr:blipFill>
        <cdr:spPr>
          <a:xfrm xmlns:a="http://schemas.openxmlformats.org/drawingml/2006/main">
            <a:off x="4480004" y="6741100"/>
            <a:ext cx="791090" cy="343288"/>
          </a:xfrm>
          <a:prstGeom xmlns:a="http://schemas.openxmlformats.org/drawingml/2006/main" prst="rect">
            <a:avLst/>
          </a:prstGeom>
        </cdr:spPr>
      </cdr:pic>
      <cdr:sp macro="" textlink="">
        <cdr:nvSpPr>
          <cdr:cNvPr id="33" name="object 11">
            <a:extLst xmlns:a="http://schemas.openxmlformats.org/drawingml/2006/main">
              <a:ext uri="{FF2B5EF4-FFF2-40B4-BE49-F238E27FC236}">
                <a16:creationId xmlns:a16="http://schemas.microsoft.com/office/drawing/2014/main" id="{9CAD2670-110A-7980-375A-D6D4F411A0E1}"/>
              </a:ext>
            </a:extLst>
          </cdr:cNvPr>
          <cdr:cNvSpPr/>
        </cdr:nvSpPr>
        <cdr:spPr>
          <a:xfrm xmlns:a="http://schemas.openxmlformats.org/drawingml/2006/main">
            <a:off x="4767945" y="6641559"/>
            <a:ext cx="66460" cy="40729"/>
          </a:xfrm>
          <a:custGeom xmlns:a="http://schemas.openxmlformats.org/drawingml/2006/main">
            <a:avLst/>
            <a:gdLst/>
            <a:ahLst/>
            <a:cxnLst/>
            <a:rect l="l" t="t" r="r" b="b"/>
            <a:pathLst>
              <a:path w="41910" h="27304">
                <a:moveTo>
                  <a:pt x="25150" y="0"/>
                </a:moveTo>
                <a:lnTo>
                  <a:pt x="0" y="20487"/>
                </a:lnTo>
                <a:lnTo>
                  <a:pt x="3158" y="24402"/>
                </a:lnTo>
                <a:lnTo>
                  <a:pt x="8848" y="26529"/>
                </a:lnTo>
                <a:lnTo>
                  <a:pt x="16277" y="26727"/>
                </a:lnTo>
                <a:lnTo>
                  <a:pt x="24650" y="24856"/>
                </a:lnTo>
                <a:lnTo>
                  <a:pt x="32404" y="21184"/>
                </a:lnTo>
                <a:lnTo>
                  <a:pt x="38144" y="16458"/>
                </a:lnTo>
                <a:lnTo>
                  <a:pt x="41331" y="11279"/>
                </a:lnTo>
                <a:lnTo>
                  <a:pt x="41427" y="6250"/>
                </a:lnTo>
                <a:lnTo>
                  <a:pt x="38268" y="2333"/>
                </a:lnTo>
                <a:lnTo>
                  <a:pt x="32578" y="202"/>
                </a:lnTo>
                <a:lnTo>
                  <a:pt x="25150" y="0"/>
                </a:lnTo>
                <a:close/>
              </a:path>
            </a:pathLst>
          </a:custGeom>
          <a:solidFill xmlns:a="http://schemas.openxmlformats.org/drawingml/2006/main">
            <a:srgbClr val="FCB32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grpSp>
  </cdr:relSizeAnchor>
  <cdr:relSizeAnchor xmlns:cdr="http://schemas.openxmlformats.org/drawingml/2006/chartDrawing">
    <cdr:from>
      <cdr:x>0.41992</cdr:x>
      <cdr:y>0.7141</cdr:y>
    </cdr:from>
    <cdr:to>
      <cdr:x>0.48631</cdr:x>
      <cdr:y>0.84665</cdr:y>
    </cdr:to>
    <cdr:grpSp>
      <cdr:nvGrpSpPr>
        <cdr:cNvPr id="87" name="object 14">
          <a:extLst xmlns:a="http://schemas.openxmlformats.org/drawingml/2006/main">
            <a:ext uri="{FF2B5EF4-FFF2-40B4-BE49-F238E27FC236}">
              <a16:creationId xmlns:a16="http://schemas.microsoft.com/office/drawing/2014/main" id="{3EB19E56-9D9C-8C0B-A076-DADA8923E087}"/>
            </a:ext>
          </a:extLst>
        </cdr:cNvPr>
        <cdr:cNvGrpSpPr/>
      </cdr:nvGrpSpPr>
      <cdr:grpSpPr>
        <a:xfrm xmlns:a="http://schemas.openxmlformats.org/drawingml/2006/main">
          <a:off x="4535703" y="3831353"/>
          <a:ext cx="717102" cy="711169"/>
          <a:chOff x="7146535" y="6152659"/>
          <a:chExt cx="1862882" cy="1752291"/>
        </a:xfrm>
      </cdr:grpSpPr>
      <cdr:sp macro="" textlink="">
        <cdr:nvSpPr>
          <cdr:cNvPr id="88" name="object 15">
            <a:extLst xmlns:a="http://schemas.openxmlformats.org/drawingml/2006/main">
              <a:ext uri="{FF2B5EF4-FFF2-40B4-BE49-F238E27FC236}">
                <a16:creationId xmlns:a16="http://schemas.microsoft.com/office/drawing/2014/main" id="{03E39C1A-F314-F173-EF24-065457B70D51}"/>
              </a:ext>
            </a:extLst>
          </cdr:cNvPr>
          <cdr:cNvSpPr/>
        </cdr:nvSpPr>
        <cdr:spPr>
          <a:xfrm xmlns:a="http://schemas.openxmlformats.org/drawingml/2006/main">
            <a:off x="7146535" y="6152659"/>
            <a:ext cx="1862882" cy="1752291"/>
          </a:xfrm>
          <a:custGeom xmlns:a="http://schemas.openxmlformats.org/drawingml/2006/main">
            <a:avLst/>
            <a:gdLst/>
            <a:ahLst/>
            <a:cxnLst/>
            <a:rect l="l" t="t" r="r" b="b"/>
            <a:pathLst>
              <a:path w="1174750" h="1174750">
                <a:moveTo>
                  <a:pt x="587260" y="0"/>
                </a:moveTo>
                <a:lnTo>
                  <a:pt x="539096" y="1946"/>
                </a:lnTo>
                <a:lnTo>
                  <a:pt x="492004" y="7686"/>
                </a:lnTo>
                <a:lnTo>
                  <a:pt x="446135" y="17067"/>
                </a:lnTo>
                <a:lnTo>
                  <a:pt x="401641" y="29939"/>
                </a:lnTo>
                <a:lnTo>
                  <a:pt x="358673" y="46150"/>
                </a:lnTo>
                <a:lnTo>
                  <a:pt x="317381" y="65549"/>
                </a:lnTo>
                <a:lnTo>
                  <a:pt x="277917" y="87985"/>
                </a:lnTo>
                <a:lnTo>
                  <a:pt x="240433" y="113307"/>
                </a:lnTo>
                <a:lnTo>
                  <a:pt x="205078" y="141364"/>
                </a:lnTo>
                <a:lnTo>
                  <a:pt x="172005" y="172005"/>
                </a:lnTo>
                <a:lnTo>
                  <a:pt x="141364" y="205078"/>
                </a:lnTo>
                <a:lnTo>
                  <a:pt x="113307" y="240433"/>
                </a:lnTo>
                <a:lnTo>
                  <a:pt x="87985" y="277917"/>
                </a:lnTo>
                <a:lnTo>
                  <a:pt x="65549" y="317381"/>
                </a:lnTo>
                <a:lnTo>
                  <a:pt x="46150" y="358673"/>
                </a:lnTo>
                <a:lnTo>
                  <a:pt x="29939" y="401641"/>
                </a:lnTo>
                <a:lnTo>
                  <a:pt x="17067" y="446135"/>
                </a:lnTo>
                <a:lnTo>
                  <a:pt x="7686" y="492004"/>
                </a:lnTo>
                <a:lnTo>
                  <a:pt x="1946" y="539096"/>
                </a:lnTo>
                <a:lnTo>
                  <a:pt x="0" y="587260"/>
                </a:lnTo>
                <a:lnTo>
                  <a:pt x="1946" y="635424"/>
                </a:lnTo>
                <a:lnTo>
                  <a:pt x="7686" y="682516"/>
                </a:lnTo>
                <a:lnTo>
                  <a:pt x="17067" y="728384"/>
                </a:lnTo>
                <a:lnTo>
                  <a:pt x="29939" y="772878"/>
                </a:lnTo>
                <a:lnTo>
                  <a:pt x="46150" y="815846"/>
                </a:lnTo>
                <a:lnTo>
                  <a:pt x="65549" y="857136"/>
                </a:lnTo>
                <a:lnTo>
                  <a:pt x="87985" y="896599"/>
                </a:lnTo>
                <a:lnTo>
                  <a:pt x="113307" y="934083"/>
                </a:lnTo>
                <a:lnTo>
                  <a:pt x="141364" y="969437"/>
                </a:lnTo>
                <a:lnTo>
                  <a:pt x="172005" y="1002509"/>
                </a:lnTo>
                <a:lnTo>
                  <a:pt x="205078" y="1033149"/>
                </a:lnTo>
                <a:lnTo>
                  <a:pt x="240433" y="1061205"/>
                </a:lnTo>
                <a:lnTo>
                  <a:pt x="277917" y="1086526"/>
                </a:lnTo>
                <a:lnTo>
                  <a:pt x="317381" y="1108961"/>
                </a:lnTo>
                <a:lnTo>
                  <a:pt x="358673" y="1128360"/>
                </a:lnTo>
                <a:lnTo>
                  <a:pt x="401641" y="1144570"/>
                </a:lnTo>
                <a:lnTo>
                  <a:pt x="446135" y="1157441"/>
                </a:lnTo>
                <a:lnTo>
                  <a:pt x="492004" y="1166822"/>
                </a:lnTo>
                <a:lnTo>
                  <a:pt x="539096" y="1172562"/>
                </a:lnTo>
                <a:lnTo>
                  <a:pt x="587260" y="1174508"/>
                </a:lnTo>
                <a:lnTo>
                  <a:pt x="635423" y="1172563"/>
                </a:lnTo>
                <a:lnTo>
                  <a:pt x="682513" y="1166825"/>
                </a:lnTo>
                <a:lnTo>
                  <a:pt x="728380" y="1157446"/>
                </a:lnTo>
                <a:lnTo>
                  <a:pt x="772873" y="1144575"/>
                </a:lnTo>
                <a:lnTo>
                  <a:pt x="815840" y="1128365"/>
                </a:lnTo>
                <a:lnTo>
                  <a:pt x="857131" y="1108967"/>
                </a:lnTo>
                <a:lnTo>
                  <a:pt x="896594" y="1086532"/>
                </a:lnTo>
                <a:lnTo>
                  <a:pt x="934078" y="1061210"/>
                </a:lnTo>
                <a:lnTo>
                  <a:pt x="969432" y="1033154"/>
                </a:lnTo>
                <a:lnTo>
                  <a:pt x="1002504" y="1002514"/>
                </a:lnTo>
                <a:lnTo>
                  <a:pt x="1033144" y="969441"/>
                </a:lnTo>
                <a:lnTo>
                  <a:pt x="1061201" y="934087"/>
                </a:lnTo>
                <a:lnTo>
                  <a:pt x="1086523" y="896602"/>
                </a:lnTo>
                <a:lnTo>
                  <a:pt x="1108959" y="857139"/>
                </a:lnTo>
                <a:lnTo>
                  <a:pt x="1128358" y="815847"/>
                </a:lnTo>
                <a:lnTo>
                  <a:pt x="1144569" y="772879"/>
                </a:lnTo>
                <a:lnTo>
                  <a:pt x="1157441" y="728385"/>
                </a:lnTo>
                <a:lnTo>
                  <a:pt x="1166822" y="682516"/>
                </a:lnTo>
                <a:lnTo>
                  <a:pt x="1172561" y="635424"/>
                </a:lnTo>
                <a:lnTo>
                  <a:pt x="1174508" y="587260"/>
                </a:lnTo>
                <a:lnTo>
                  <a:pt x="1172561" y="539096"/>
                </a:lnTo>
                <a:lnTo>
                  <a:pt x="1166822" y="492004"/>
                </a:lnTo>
                <a:lnTo>
                  <a:pt x="1157441" y="446135"/>
                </a:lnTo>
                <a:lnTo>
                  <a:pt x="1144569" y="401641"/>
                </a:lnTo>
                <a:lnTo>
                  <a:pt x="1128358" y="358673"/>
                </a:lnTo>
                <a:lnTo>
                  <a:pt x="1108959" y="317381"/>
                </a:lnTo>
                <a:lnTo>
                  <a:pt x="1086523" y="277917"/>
                </a:lnTo>
                <a:lnTo>
                  <a:pt x="1061201" y="240433"/>
                </a:lnTo>
                <a:lnTo>
                  <a:pt x="1033144" y="205078"/>
                </a:lnTo>
                <a:lnTo>
                  <a:pt x="1002504" y="172005"/>
                </a:lnTo>
                <a:lnTo>
                  <a:pt x="969432" y="141364"/>
                </a:lnTo>
                <a:lnTo>
                  <a:pt x="934078" y="113307"/>
                </a:lnTo>
                <a:lnTo>
                  <a:pt x="896594" y="87985"/>
                </a:lnTo>
                <a:lnTo>
                  <a:pt x="857131" y="65549"/>
                </a:lnTo>
                <a:lnTo>
                  <a:pt x="815840" y="46150"/>
                </a:lnTo>
                <a:lnTo>
                  <a:pt x="772873" y="29939"/>
                </a:lnTo>
                <a:lnTo>
                  <a:pt x="728380" y="17067"/>
                </a:lnTo>
                <a:lnTo>
                  <a:pt x="682513" y="7686"/>
                </a:lnTo>
                <a:lnTo>
                  <a:pt x="635423" y="1946"/>
                </a:lnTo>
                <a:lnTo>
                  <a:pt x="587260" y="0"/>
                </a:lnTo>
                <a:close/>
              </a:path>
            </a:pathLst>
          </a:custGeom>
          <a:solidFill xmlns:a="http://schemas.openxmlformats.org/drawingml/2006/main">
            <a:srgbClr val="077DB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89" name="object 16">
            <a:extLst xmlns:a="http://schemas.openxmlformats.org/drawingml/2006/main">
              <a:ext uri="{FF2B5EF4-FFF2-40B4-BE49-F238E27FC236}">
                <a16:creationId xmlns:a16="http://schemas.microsoft.com/office/drawing/2014/main" id="{60CEE3C2-40CE-2234-BA9C-4E10B8DBA864}"/>
              </a:ext>
            </a:extLst>
          </cdr:cNvPr>
          <cdr:cNvSpPr/>
        </cdr:nvSpPr>
        <cdr:spPr>
          <a:xfrm xmlns:a="http://schemas.openxmlformats.org/drawingml/2006/main">
            <a:off x="7822314" y="6488965"/>
            <a:ext cx="842828" cy="1055163"/>
          </a:xfrm>
          <a:custGeom xmlns:a="http://schemas.openxmlformats.org/drawingml/2006/main">
            <a:avLst/>
            <a:gdLst/>
            <a:ahLst/>
            <a:cxnLst/>
            <a:rect l="l" t="t" r="r" b="b"/>
            <a:pathLst>
              <a:path w="531495" h="707389">
                <a:moveTo>
                  <a:pt x="524382" y="0"/>
                </a:moveTo>
                <a:lnTo>
                  <a:pt x="7150" y="0"/>
                </a:lnTo>
                <a:lnTo>
                  <a:pt x="228" y="6921"/>
                </a:lnTo>
                <a:lnTo>
                  <a:pt x="0" y="700214"/>
                </a:lnTo>
                <a:lnTo>
                  <a:pt x="6921" y="707136"/>
                </a:lnTo>
                <a:lnTo>
                  <a:pt x="15455" y="707136"/>
                </a:lnTo>
                <a:lnTo>
                  <a:pt x="524141" y="707136"/>
                </a:lnTo>
                <a:lnTo>
                  <a:pt x="531075" y="700214"/>
                </a:lnTo>
                <a:lnTo>
                  <a:pt x="531304" y="6921"/>
                </a:lnTo>
                <a:lnTo>
                  <a:pt x="524382" y="0"/>
                </a:lnTo>
                <a:close/>
              </a:path>
            </a:pathLst>
          </a:custGeom>
          <a:solidFill xmlns:a="http://schemas.openxmlformats.org/drawingml/2006/main">
            <a:srgbClr val="6C64A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0" name="object 17">
            <a:extLst xmlns:a="http://schemas.openxmlformats.org/drawingml/2006/main">
              <a:ext uri="{FF2B5EF4-FFF2-40B4-BE49-F238E27FC236}">
                <a16:creationId xmlns:a16="http://schemas.microsoft.com/office/drawing/2014/main" id="{40D33CCB-3D18-1424-6CED-F8D21C61B6B5}"/>
              </a:ext>
            </a:extLst>
          </cdr:cNvPr>
          <cdr:cNvSpPr/>
        </cdr:nvSpPr>
        <cdr:spPr>
          <a:xfrm xmlns:a="http://schemas.openxmlformats.org/drawingml/2006/main">
            <a:off x="7822314" y="6488965"/>
            <a:ext cx="842828" cy="1055163"/>
          </a:xfrm>
          <a:custGeom xmlns:a="http://schemas.openxmlformats.org/drawingml/2006/main">
            <a:avLst/>
            <a:gdLst/>
            <a:ahLst/>
            <a:cxnLst/>
            <a:rect l="l" t="t" r="r" b="b"/>
            <a:pathLst>
              <a:path w="531495" h="707389">
                <a:moveTo>
                  <a:pt x="524382" y="0"/>
                </a:moveTo>
                <a:lnTo>
                  <a:pt x="7150" y="0"/>
                </a:lnTo>
                <a:lnTo>
                  <a:pt x="228" y="6921"/>
                </a:lnTo>
                <a:lnTo>
                  <a:pt x="0" y="700214"/>
                </a:lnTo>
                <a:lnTo>
                  <a:pt x="6921" y="707136"/>
                </a:lnTo>
                <a:lnTo>
                  <a:pt x="15455" y="707136"/>
                </a:lnTo>
                <a:lnTo>
                  <a:pt x="524141" y="707136"/>
                </a:lnTo>
                <a:lnTo>
                  <a:pt x="531075" y="700214"/>
                </a:lnTo>
                <a:lnTo>
                  <a:pt x="531304" y="6921"/>
                </a:lnTo>
                <a:lnTo>
                  <a:pt x="524382" y="0"/>
                </a:lnTo>
                <a:close/>
              </a:path>
            </a:pathLst>
          </a:custGeom>
          <a:solidFill xmlns:a="http://schemas.openxmlformats.org/drawingml/2006/main">
            <a:srgbClr val="242F66"/>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1" name="object 18">
            <a:extLst xmlns:a="http://schemas.openxmlformats.org/drawingml/2006/main">
              <a:ext uri="{FF2B5EF4-FFF2-40B4-BE49-F238E27FC236}">
                <a16:creationId xmlns:a16="http://schemas.microsoft.com/office/drawing/2014/main" id="{13D296FB-8291-A695-C384-3569950696B5}"/>
              </a:ext>
            </a:extLst>
          </cdr:cNvPr>
          <cdr:cNvSpPr/>
        </cdr:nvSpPr>
        <cdr:spPr>
          <a:xfrm xmlns:a="http://schemas.openxmlformats.org/drawingml/2006/main">
            <a:off x="7883904" y="6548846"/>
            <a:ext cx="719979" cy="935818"/>
          </a:xfrm>
          <a:custGeom xmlns:a="http://schemas.openxmlformats.org/drawingml/2006/main">
            <a:avLst/>
            <a:gdLst/>
            <a:ahLst/>
            <a:cxnLst/>
            <a:rect l="l" t="t" r="r" b="b"/>
            <a:pathLst>
              <a:path w="454025" h="627379">
                <a:moveTo>
                  <a:pt x="453618" y="0"/>
                </a:moveTo>
                <a:lnTo>
                  <a:pt x="0" y="0"/>
                </a:lnTo>
                <a:lnTo>
                  <a:pt x="0" y="22263"/>
                </a:lnTo>
                <a:lnTo>
                  <a:pt x="0" y="626846"/>
                </a:lnTo>
                <a:lnTo>
                  <a:pt x="453618" y="626846"/>
                </a:lnTo>
                <a:lnTo>
                  <a:pt x="453618" y="22263"/>
                </a:lnTo>
                <a:lnTo>
                  <a:pt x="453618" y="0"/>
                </a:lnTo>
                <a:close/>
              </a:path>
            </a:pathLst>
          </a:cu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92" name="object 19">
            <a:extLst xmlns:a="http://schemas.openxmlformats.org/drawingml/2006/main">
              <a:ext uri="{FF2B5EF4-FFF2-40B4-BE49-F238E27FC236}">
                <a16:creationId xmlns:a16="http://schemas.microsoft.com/office/drawing/2014/main" id="{1F3C9D23-1CC2-4705-E9E3-BE4D571D79EB}"/>
              </a:ext>
            </a:extLst>
          </cdr:cNvPr>
          <cdr:cNvPicPr/>
        </cdr:nvPicPr>
        <cdr:blipFill>
          <a:blip xmlns:a="http://schemas.openxmlformats.org/drawingml/2006/main" xmlns:r="http://schemas.openxmlformats.org/officeDocument/2006/relationships" r:embed="rId4" cstate="print"/>
          <a:stretch xmlns:a="http://schemas.openxmlformats.org/drawingml/2006/main">
            <a:fillRect/>
          </a:stretch>
        </cdr:blipFill>
        <cdr:spPr>
          <a:xfrm xmlns:a="http://schemas.openxmlformats.org/drawingml/2006/main">
            <a:off x="8067734" y="6410105"/>
            <a:ext cx="351993" cy="179258"/>
          </a:xfrm>
          <a:prstGeom xmlns:a="http://schemas.openxmlformats.org/drawingml/2006/main" prst="rect">
            <a:avLst/>
          </a:prstGeom>
        </cdr:spPr>
      </cdr:pic>
      <cdr:sp macro="" textlink="">
        <cdr:nvSpPr>
          <cdr:cNvPr id="93" name="object 20">
            <a:extLst xmlns:a="http://schemas.openxmlformats.org/drawingml/2006/main">
              <a:ext uri="{FF2B5EF4-FFF2-40B4-BE49-F238E27FC236}">
                <a16:creationId xmlns:a16="http://schemas.microsoft.com/office/drawing/2014/main" id="{76C8D9FA-D112-D264-E50D-480C56E8BBB1}"/>
              </a:ext>
            </a:extLst>
          </cdr:cNvPr>
          <cdr:cNvSpPr/>
        </cdr:nvSpPr>
        <cdr:spPr>
          <a:xfrm xmlns:a="http://schemas.openxmlformats.org/drawingml/2006/main">
            <a:off x="7930747" y="6996562"/>
            <a:ext cx="626331" cy="447071"/>
          </a:xfrm>
          <a:custGeom xmlns:a="http://schemas.openxmlformats.org/drawingml/2006/main">
            <a:avLst/>
            <a:gdLst/>
            <a:ahLst/>
            <a:cxnLst/>
            <a:rect l="l" t="t" r="r" b="b"/>
            <a:pathLst>
              <a:path w="394970" h="299720">
                <a:moveTo>
                  <a:pt x="394804" y="0"/>
                </a:moveTo>
                <a:lnTo>
                  <a:pt x="0" y="0"/>
                </a:lnTo>
                <a:lnTo>
                  <a:pt x="0" y="5080"/>
                </a:lnTo>
                <a:lnTo>
                  <a:pt x="0" y="53340"/>
                </a:lnTo>
                <a:lnTo>
                  <a:pt x="0" y="299720"/>
                </a:lnTo>
                <a:lnTo>
                  <a:pt x="394804" y="299720"/>
                </a:lnTo>
                <a:lnTo>
                  <a:pt x="394804" y="294640"/>
                </a:lnTo>
                <a:lnTo>
                  <a:pt x="4648" y="294640"/>
                </a:lnTo>
                <a:lnTo>
                  <a:pt x="4648" y="248920"/>
                </a:lnTo>
                <a:lnTo>
                  <a:pt x="394804" y="248920"/>
                </a:lnTo>
                <a:lnTo>
                  <a:pt x="394804" y="245110"/>
                </a:lnTo>
                <a:lnTo>
                  <a:pt x="4648" y="245110"/>
                </a:lnTo>
                <a:lnTo>
                  <a:pt x="4648" y="201930"/>
                </a:lnTo>
                <a:lnTo>
                  <a:pt x="394804" y="201930"/>
                </a:lnTo>
                <a:lnTo>
                  <a:pt x="394804" y="196850"/>
                </a:lnTo>
                <a:lnTo>
                  <a:pt x="4648" y="196850"/>
                </a:lnTo>
                <a:lnTo>
                  <a:pt x="4648" y="153670"/>
                </a:lnTo>
                <a:lnTo>
                  <a:pt x="394804" y="153670"/>
                </a:lnTo>
                <a:lnTo>
                  <a:pt x="394804" y="148590"/>
                </a:lnTo>
                <a:lnTo>
                  <a:pt x="4648" y="148590"/>
                </a:lnTo>
                <a:lnTo>
                  <a:pt x="4648" y="105410"/>
                </a:lnTo>
                <a:lnTo>
                  <a:pt x="394804" y="105410"/>
                </a:lnTo>
                <a:lnTo>
                  <a:pt x="394804" y="101600"/>
                </a:lnTo>
                <a:lnTo>
                  <a:pt x="4648" y="101600"/>
                </a:lnTo>
                <a:lnTo>
                  <a:pt x="4648" y="58420"/>
                </a:lnTo>
                <a:lnTo>
                  <a:pt x="394804" y="58420"/>
                </a:lnTo>
                <a:lnTo>
                  <a:pt x="394804" y="53340"/>
                </a:lnTo>
                <a:lnTo>
                  <a:pt x="4648" y="53340"/>
                </a:lnTo>
                <a:lnTo>
                  <a:pt x="4648" y="5080"/>
                </a:lnTo>
                <a:lnTo>
                  <a:pt x="394804" y="5080"/>
                </a:lnTo>
                <a:lnTo>
                  <a:pt x="394804" y="0"/>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4" name="object 21">
            <a:extLst xmlns:a="http://schemas.openxmlformats.org/drawingml/2006/main">
              <a:ext uri="{FF2B5EF4-FFF2-40B4-BE49-F238E27FC236}">
                <a16:creationId xmlns:a16="http://schemas.microsoft.com/office/drawing/2014/main" id="{FB5E4D72-D065-5BC7-3775-93E72CA3BAC6}"/>
              </a:ext>
            </a:extLst>
          </cdr:cNvPr>
          <cdr:cNvSpPr/>
        </cdr:nvSpPr>
        <cdr:spPr>
          <a:xfrm xmlns:a="http://schemas.openxmlformats.org/drawingml/2006/main">
            <a:off x="8023530" y="7083067"/>
            <a:ext cx="0" cy="353298"/>
          </a:xfrm>
          <a:custGeom xmlns:a="http://schemas.openxmlformats.org/drawingml/2006/main">
            <a:avLst/>
            <a:gdLst/>
            <a:ahLst/>
            <a:cxnLst/>
            <a:rect l="l" t="t" r="r" b="b"/>
            <a:pathLst>
              <a:path h="236854">
                <a:moveTo>
                  <a:pt x="0" y="0"/>
                </a:moveTo>
                <a:lnTo>
                  <a:pt x="0" y="236639"/>
                </a:lnTo>
              </a:path>
            </a:pathLst>
          </a:custGeom>
          <a:ln xmlns:a="http://schemas.openxmlformats.org/drawingml/2006/main" w="5206">
            <a:solidFill>
              <a:srgbClr val="E2E3F2"/>
            </a:solidFill>
            <a:prstDash val="lgDash"/>
          </a:ln>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5" name="object 22">
            <a:extLst xmlns:a="http://schemas.openxmlformats.org/drawingml/2006/main">
              <a:ext uri="{FF2B5EF4-FFF2-40B4-BE49-F238E27FC236}">
                <a16:creationId xmlns:a16="http://schemas.microsoft.com/office/drawing/2014/main" id="{ABF02DF0-5752-4E3A-2739-08ED34B691DB}"/>
              </a:ext>
            </a:extLst>
          </cdr:cNvPr>
          <cdr:cNvSpPr/>
        </cdr:nvSpPr>
        <cdr:spPr>
          <a:xfrm xmlns:a="http://schemas.openxmlformats.org/drawingml/2006/main">
            <a:off x="8553122" y="7003484"/>
            <a:ext cx="0" cy="432863"/>
          </a:xfrm>
          <a:custGeom xmlns:a="http://schemas.openxmlformats.org/drawingml/2006/main">
            <a:avLst/>
            <a:gdLst/>
            <a:ahLst/>
            <a:cxnLst/>
            <a:rect l="l" t="t" r="r" b="b"/>
            <a:pathLst>
              <a:path h="290195">
                <a:moveTo>
                  <a:pt x="0" y="0"/>
                </a:moveTo>
                <a:lnTo>
                  <a:pt x="0" y="289991"/>
                </a:lnTo>
              </a:path>
            </a:pathLst>
          </a:custGeom>
          <a:ln xmlns:a="http://schemas.openxmlformats.org/drawingml/2006/main" w="4660">
            <a:solidFill>
              <a:srgbClr val="E2E3F2"/>
            </a:solidFill>
            <a:prstDash val="lgDash"/>
          </a:ln>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6" name="object 23">
            <a:extLst xmlns:a="http://schemas.openxmlformats.org/drawingml/2006/main">
              <a:ext uri="{FF2B5EF4-FFF2-40B4-BE49-F238E27FC236}">
                <a16:creationId xmlns:a16="http://schemas.microsoft.com/office/drawing/2014/main" id="{80AA5C93-926C-F51C-79E0-788F9E428E1B}"/>
              </a:ext>
            </a:extLst>
          </cdr:cNvPr>
          <cdr:cNvSpPr/>
        </cdr:nvSpPr>
        <cdr:spPr>
          <a:xfrm xmlns:a="http://schemas.openxmlformats.org/drawingml/2006/main">
            <a:off x="7933104" y="6792614"/>
            <a:ext cx="94655" cy="284155"/>
          </a:xfrm>
          <a:custGeom xmlns:a="http://schemas.openxmlformats.org/drawingml/2006/main">
            <a:avLst/>
            <a:gdLst/>
            <a:ahLst/>
            <a:cxnLst/>
            <a:rect l="l" t="t" r="r" b="b"/>
            <a:pathLst>
              <a:path w="59689" h="190500">
                <a:moveTo>
                  <a:pt x="48069" y="48895"/>
                </a:moveTo>
                <a:lnTo>
                  <a:pt x="48056" y="44221"/>
                </a:lnTo>
                <a:lnTo>
                  <a:pt x="47980" y="4673"/>
                </a:lnTo>
                <a:lnTo>
                  <a:pt x="47980" y="0"/>
                </a:lnTo>
                <a:lnTo>
                  <a:pt x="43357" y="0"/>
                </a:lnTo>
                <a:lnTo>
                  <a:pt x="43357" y="44221"/>
                </a:lnTo>
                <a:lnTo>
                  <a:pt x="4787" y="44221"/>
                </a:lnTo>
                <a:lnTo>
                  <a:pt x="4711" y="4673"/>
                </a:lnTo>
                <a:lnTo>
                  <a:pt x="43281" y="4673"/>
                </a:lnTo>
                <a:lnTo>
                  <a:pt x="43357" y="44221"/>
                </a:lnTo>
                <a:lnTo>
                  <a:pt x="43357" y="0"/>
                </a:lnTo>
                <a:lnTo>
                  <a:pt x="0" y="0"/>
                </a:lnTo>
                <a:lnTo>
                  <a:pt x="88" y="48895"/>
                </a:lnTo>
                <a:lnTo>
                  <a:pt x="48069" y="48895"/>
                </a:lnTo>
                <a:close/>
              </a:path>
              <a:path w="59689" h="190500">
                <a:moveTo>
                  <a:pt x="59588" y="169748"/>
                </a:moveTo>
                <a:lnTo>
                  <a:pt x="59512" y="158318"/>
                </a:lnTo>
                <a:lnTo>
                  <a:pt x="59461" y="155778"/>
                </a:lnTo>
                <a:lnTo>
                  <a:pt x="59372" y="146888"/>
                </a:lnTo>
                <a:lnTo>
                  <a:pt x="59207" y="146888"/>
                </a:lnTo>
                <a:lnTo>
                  <a:pt x="59207" y="141808"/>
                </a:lnTo>
                <a:lnTo>
                  <a:pt x="54648" y="141808"/>
                </a:lnTo>
                <a:lnTo>
                  <a:pt x="54648" y="146888"/>
                </a:lnTo>
                <a:lnTo>
                  <a:pt x="54749" y="155778"/>
                </a:lnTo>
                <a:lnTo>
                  <a:pt x="54813" y="158318"/>
                </a:lnTo>
                <a:lnTo>
                  <a:pt x="54851" y="169748"/>
                </a:lnTo>
                <a:lnTo>
                  <a:pt x="54914" y="190068"/>
                </a:lnTo>
                <a:lnTo>
                  <a:pt x="59588" y="190068"/>
                </a:lnTo>
                <a:lnTo>
                  <a:pt x="59588" y="169748"/>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7" name="object 24">
            <a:extLst xmlns:a="http://schemas.openxmlformats.org/drawingml/2006/main">
              <a:ext uri="{FF2B5EF4-FFF2-40B4-BE49-F238E27FC236}">
                <a16:creationId xmlns:a16="http://schemas.microsoft.com/office/drawing/2014/main" id="{F4048726-8671-E203-B073-5D65CA6F53AE}"/>
              </a:ext>
            </a:extLst>
          </cdr:cNvPr>
          <cdr:cNvSpPr/>
        </cdr:nvSpPr>
        <cdr:spPr>
          <a:xfrm xmlns:a="http://schemas.openxmlformats.org/drawingml/2006/main">
            <a:off x="7953688" y="6814289"/>
            <a:ext cx="37258" cy="28416"/>
          </a:xfrm>
          <a:custGeom xmlns:a="http://schemas.openxmlformats.org/drawingml/2006/main">
            <a:avLst/>
            <a:gdLst/>
            <a:ahLst/>
            <a:cxnLst/>
            <a:rect l="l" t="t" r="r" b="b"/>
            <a:pathLst>
              <a:path w="23495" h="19050">
                <a:moveTo>
                  <a:pt x="19964" y="0"/>
                </a:moveTo>
                <a:lnTo>
                  <a:pt x="9372" y="11899"/>
                </a:lnTo>
                <a:lnTo>
                  <a:pt x="3314" y="6680"/>
                </a:lnTo>
                <a:lnTo>
                  <a:pt x="0" y="10350"/>
                </a:lnTo>
                <a:lnTo>
                  <a:pt x="9410" y="18465"/>
                </a:lnTo>
                <a:lnTo>
                  <a:pt x="23317" y="2857"/>
                </a:lnTo>
                <a:lnTo>
                  <a:pt x="19964" y="0"/>
                </a:lnTo>
                <a:close/>
              </a:path>
            </a:pathLst>
          </a:custGeom>
          <a:solidFill xmlns:a="http://schemas.openxmlformats.org/drawingml/2006/main">
            <a:srgbClr val="FBB0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8" name="object 25">
            <a:extLst xmlns:a="http://schemas.openxmlformats.org/drawingml/2006/main">
              <a:ext uri="{FF2B5EF4-FFF2-40B4-BE49-F238E27FC236}">
                <a16:creationId xmlns:a16="http://schemas.microsoft.com/office/drawing/2014/main" id="{AAA4C46D-3FF4-C9B6-8C02-13A07071E62B}"/>
              </a:ext>
            </a:extLst>
          </cdr:cNvPr>
          <cdr:cNvSpPr/>
        </cdr:nvSpPr>
        <cdr:spPr>
          <a:xfrm xmlns:a="http://schemas.openxmlformats.org/drawingml/2006/main">
            <a:off x="7933105" y="6894624"/>
            <a:ext cx="76529" cy="72933"/>
          </a:xfrm>
          <a:custGeom xmlns:a="http://schemas.openxmlformats.org/drawingml/2006/main">
            <a:avLst/>
            <a:gdLst/>
            <a:ahLst/>
            <a:cxnLst/>
            <a:rect l="l" t="t" r="r" b="b"/>
            <a:pathLst>
              <a:path w="48260" h="48895">
                <a:moveTo>
                  <a:pt x="47980" y="0"/>
                </a:moveTo>
                <a:lnTo>
                  <a:pt x="0" y="0"/>
                </a:lnTo>
                <a:lnTo>
                  <a:pt x="88" y="48895"/>
                </a:lnTo>
                <a:lnTo>
                  <a:pt x="48069" y="48895"/>
                </a:lnTo>
                <a:lnTo>
                  <a:pt x="48061" y="44221"/>
                </a:lnTo>
                <a:lnTo>
                  <a:pt x="4787" y="44221"/>
                </a:lnTo>
                <a:lnTo>
                  <a:pt x="4711" y="4673"/>
                </a:lnTo>
                <a:lnTo>
                  <a:pt x="47989" y="4673"/>
                </a:lnTo>
                <a:lnTo>
                  <a:pt x="47980" y="0"/>
                </a:lnTo>
                <a:close/>
              </a:path>
              <a:path w="48260" h="48895">
                <a:moveTo>
                  <a:pt x="47989" y="4673"/>
                </a:moveTo>
                <a:lnTo>
                  <a:pt x="43281" y="4673"/>
                </a:lnTo>
                <a:lnTo>
                  <a:pt x="43357" y="44221"/>
                </a:lnTo>
                <a:lnTo>
                  <a:pt x="48061" y="44221"/>
                </a:lnTo>
                <a:lnTo>
                  <a:pt x="47989" y="4673"/>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99" name="object 26">
            <a:extLst xmlns:a="http://schemas.openxmlformats.org/drawingml/2006/main">
              <a:ext uri="{FF2B5EF4-FFF2-40B4-BE49-F238E27FC236}">
                <a16:creationId xmlns:a16="http://schemas.microsoft.com/office/drawing/2014/main" id="{6941EE49-6AB9-1B59-001F-2C1CE3C90813}"/>
              </a:ext>
            </a:extLst>
          </cdr:cNvPr>
          <cdr:cNvSpPr/>
        </cdr:nvSpPr>
        <cdr:spPr>
          <a:xfrm xmlns:a="http://schemas.openxmlformats.org/drawingml/2006/main">
            <a:off x="7953688" y="6916309"/>
            <a:ext cx="37258" cy="28416"/>
          </a:xfrm>
          <a:custGeom xmlns:a="http://schemas.openxmlformats.org/drawingml/2006/main">
            <a:avLst/>
            <a:gdLst/>
            <a:ahLst/>
            <a:cxnLst/>
            <a:rect l="l" t="t" r="r" b="b"/>
            <a:pathLst>
              <a:path w="23495" h="19050">
                <a:moveTo>
                  <a:pt x="19964" y="0"/>
                </a:moveTo>
                <a:lnTo>
                  <a:pt x="9372" y="11899"/>
                </a:lnTo>
                <a:lnTo>
                  <a:pt x="3314" y="6680"/>
                </a:lnTo>
                <a:lnTo>
                  <a:pt x="0" y="10350"/>
                </a:lnTo>
                <a:lnTo>
                  <a:pt x="9410" y="18465"/>
                </a:lnTo>
                <a:lnTo>
                  <a:pt x="23317" y="2844"/>
                </a:lnTo>
                <a:lnTo>
                  <a:pt x="19964" y="0"/>
                </a:lnTo>
                <a:close/>
              </a:path>
            </a:pathLst>
          </a:custGeom>
          <a:solidFill xmlns:a="http://schemas.openxmlformats.org/drawingml/2006/main">
            <a:srgbClr val="FBB0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0" name="object 27">
            <a:extLst xmlns:a="http://schemas.openxmlformats.org/drawingml/2006/main">
              <a:ext uri="{FF2B5EF4-FFF2-40B4-BE49-F238E27FC236}">
                <a16:creationId xmlns:a16="http://schemas.microsoft.com/office/drawing/2014/main" id="{41D99C7C-84EB-67C7-955A-E9564B770EB8}"/>
              </a:ext>
            </a:extLst>
          </cdr:cNvPr>
          <cdr:cNvSpPr/>
        </cdr:nvSpPr>
        <cdr:spPr>
          <a:xfrm xmlns:a="http://schemas.openxmlformats.org/drawingml/2006/main">
            <a:off x="8048058" y="6801726"/>
            <a:ext cx="506502" cy="154391"/>
          </a:xfrm>
          <a:custGeom xmlns:a="http://schemas.openxmlformats.org/drawingml/2006/main">
            <a:avLst/>
            <a:gdLst/>
            <a:ahLst/>
            <a:cxnLst/>
            <a:rect l="l" t="t" r="r" b="b"/>
            <a:pathLst>
              <a:path w="319404" h="103504">
                <a:moveTo>
                  <a:pt x="124129" y="67716"/>
                </a:moveTo>
                <a:lnTo>
                  <a:pt x="12" y="67716"/>
                </a:lnTo>
                <a:lnTo>
                  <a:pt x="12" y="72364"/>
                </a:lnTo>
                <a:lnTo>
                  <a:pt x="124129" y="72364"/>
                </a:lnTo>
                <a:lnTo>
                  <a:pt x="124129" y="67716"/>
                </a:lnTo>
                <a:close/>
              </a:path>
              <a:path w="319404" h="103504">
                <a:moveTo>
                  <a:pt x="124129" y="0"/>
                </a:moveTo>
                <a:lnTo>
                  <a:pt x="12" y="0"/>
                </a:lnTo>
                <a:lnTo>
                  <a:pt x="12" y="4648"/>
                </a:lnTo>
                <a:lnTo>
                  <a:pt x="124129" y="4648"/>
                </a:lnTo>
                <a:lnTo>
                  <a:pt x="124129" y="0"/>
                </a:lnTo>
                <a:close/>
              </a:path>
              <a:path w="319404" h="103504">
                <a:moveTo>
                  <a:pt x="319316" y="98386"/>
                </a:moveTo>
                <a:lnTo>
                  <a:pt x="0" y="98386"/>
                </a:lnTo>
                <a:lnTo>
                  <a:pt x="0" y="103035"/>
                </a:lnTo>
                <a:lnTo>
                  <a:pt x="319316" y="103035"/>
                </a:lnTo>
                <a:lnTo>
                  <a:pt x="319316" y="98386"/>
                </a:lnTo>
                <a:close/>
              </a:path>
              <a:path w="319404" h="103504">
                <a:moveTo>
                  <a:pt x="319316" y="30670"/>
                </a:moveTo>
                <a:lnTo>
                  <a:pt x="0" y="30670"/>
                </a:lnTo>
                <a:lnTo>
                  <a:pt x="0" y="35318"/>
                </a:lnTo>
                <a:lnTo>
                  <a:pt x="319316" y="35318"/>
                </a:lnTo>
                <a:lnTo>
                  <a:pt x="319316" y="30670"/>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1" name="object 28">
            <a:extLst xmlns:a="http://schemas.openxmlformats.org/drawingml/2006/main">
              <a:ext uri="{FF2B5EF4-FFF2-40B4-BE49-F238E27FC236}">
                <a16:creationId xmlns:a16="http://schemas.microsoft.com/office/drawing/2014/main" id="{1739D27F-8B9D-E396-CC22-2EFC09F49833}"/>
              </a:ext>
            </a:extLst>
          </cdr:cNvPr>
          <cdr:cNvSpPr/>
        </cdr:nvSpPr>
        <cdr:spPr>
          <a:xfrm xmlns:a="http://schemas.openxmlformats.org/drawingml/2006/main">
            <a:off x="7933104" y="6792614"/>
            <a:ext cx="622303" cy="175229"/>
          </a:xfrm>
          <a:custGeom xmlns:a="http://schemas.openxmlformats.org/drawingml/2006/main">
            <a:avLst/>
            <a:gdLst/>
            <a:ahLst/>
            <a:cxnLst/>
            <a:rect l="l" t="t" r="r" b="b"/>
            <a:pathLst>
              <a:path w="392429" h="117475">
                <a:moveTo>
                  <a:pt x="48069" y="117284"/>
                </a:moveTo>
                <a:lnTo>
                  <a:pt x="48056" y="112610"/>
                </a:lnTo>
                <a:lnTo>
                  <a:pt x="47980" y="73063"/>
                </a:lnTo>
                <a:lnTo>
                  <a:pt x="47980" y="68389"/>
                </a:lnTo>
                <a:lnTo>
                  <a:pt x="43357" y="68389"/>
                </a:lnTo>
                <a:lnTo>
                  <a:pt x="43357" y="112610"/>
                </a:lnTo>
                <a:lnTo>
                  <a:pt x="4787" y="112610"/>
                </a:lnTo>
                <a:lnTo>
                  <a:pt x="4711" y="73063"/>
                </a:lnTo>
                <a:lnTo>
                  <a:pt x="43281" y="73063"/>
                </a:lnTo>
                <a:lnTo>
                  <a:pt x="43357" y="112610"/>
                </a:lnTo>
                <a:lnTo>
                  <a:pt x="43357" y="68389"/>
                </a:lnTo>
                <a:lnTo>
                  <a:pt x="0" y="68389"/>
                </a:lnTo>
                <a:lnTo>
                  <a:pt x="88" y="117284"/>
                </a:lnTo>
                <a:lnTo>
                  <a:pt x="48069" y="117284"/>
                </a:lnTo>
                <a:close/>
              </a:path>
              <a:path w="392429" h="117475">
                <a:moveTo>
                  <a:pt x="48069" y="48895"/>
                </a:moveTo>
                <a:lnTo>
                  <a:pt x="48056" y="44221"/>
                </a:lnTo>
                <a:lnTo>
                  <a:pt x="47980" y="4673"/>
                </a:lnTo>
                <a:lnTo>
                  <a:pt x="47980" y="0"/>
                </a:lnTo>
                <a:lnTo>
                  <a:pt x="43357" y="0"/>
                </a:lnTo>
                <a:lnTo>
                  <a:pt x="43357" y="44221"/>
                </a:lnTo>
                <a:lnTo>
                  <a:pt x="4787" y="44221"/>
                </a:lnTo>
                <a:lnTo>
                  <a:pt x="4711" y="4673"/>
                </a:lnTo>
                <a:lnTo>
                  <a:pt x="43281" y="4673"/>
                </a:lnTo>
                <a:lnTo>
                  <a:pt x="43357" y="44221"/>
                </a:lnTo>
                <a:lnTo>
                  <a:pt x="43357" y="0"/>
                </a:lnTo>
                <a:lnTo>
                  <a:pt x="0" y="0"/>
                </a:lnTo>
                <a:lnTo>
                  <a:pt x="88" y="48895"/>
                </a:lnTo>
                <a:lnTo>
                  <a:pt x="48069" y="48895"/>
                </a:lnTo>
                <a:close/>
              </a:path>
              <a:path w="392429" h="117475">
                <a:moveTo>
                  <a:pt x="196621" y="73825"/>
                </a:moveTo>
                <a:lnTo>
                  <a:pt x="72504" y="73825"/>
                </a:lnTo>
                <a:lnTo>
                  <a:pt x="72504" y="78473"/>
                </a:lnTo>
                <a:lnTo>
                  <a:pt x="196621" y="78473"/>
                </a:lnTo>
                <a:lnTo>
                  <a:pt x="196621" y="73825"/>
                </a:lnTo>
                <a:close/>
              </a:path>
              <a:path w="392429" h="117475">
                <a:moveTo>
                  <a:pt x="196621" y="6108"/>
                </a:moveTo>
                <a:lnTo>
                  <a:pt x="72504" y="6108"/>
                </a:lnTo>
                <a:lnTo>
                  <a:pt x="72504" y="10756"/>
                </a:lnTo>
                <a:lnTo>
                  <a:pt x="196621" y="10756"/>
                </a:lnTo>
                <a:lnTo>
                  <a:pt x="196621" y="6108"/>
                </a:lnTo>
                <a:close/>
              </a:path>
              <a:path w="392429" h="117475">
                <a:moveTo>
                  <a:pt x="391807" y="104495"/>
                </a:moveTo>
                <a:lnTo>
                  <a:pt x="72491" y="104495"/>
                </a:lnTo>
                <a:lnTo>
                  <a:pt x="72491" y="109143"/>
                </a:lnTo>
                <a:lnTo>
                  <a:pt x="391807" y="109143"/>
                </a:lnTo>
                <a:lnTo>
                  <a:pt x="391807" y="104495"/>
                </a:lnTo>
                <a:close/>
              </a:path>
              <a:path w="392429" h="117475">
                <a:moveTo>
                  <a:pt x="391807" y="36779"/>
                </a:moveTo>
                <a:lnTo>
                  <a:pt x="72491" y="36779"/>
                </a:lnTo>
                <a:lnTo>
                  <a:pt x="72491" y="41427"/>
                </a:lnTo>
                <a:lnTo>
                  <a:pt x="391807" y="41427"/>
                </a:lnTo>
                <a:lnTo>
                  <a:pt x="391807" y="36779"/>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2" name="object 29">
            <a:extLst xmlns:a="http://schemas.openxmlformats.org/drawingml/2006/main">
              <a:ext uri="{FF2B5EF4-FFF2-40B4-BE49-F238E27FC236}">
                <a16:creationId xmlns:a16="http://schemas.microsoft.com/office/drawing/2014/main" id="{F2BC8094-B2D7-4BA0-0971-802F8C89F1F5}"/>
              </a:ext>
            </a:extLst>
          </cdr:cNvPr>
          <cdr:cNvSpPr/>
        </cdr:nvSpPr>
        <cdr:spPr>
          <a:xfrm xmlns:a="http://schemas.openxmlformats.org/drawingml/2006/main">
            <a:off x="7938097" y="7001184"/>
            <a:ext cx="82569" cy="435705"/>
          </a:xfrm>
          <a:custGeom xmlns:a="http://schemas.openxmlformats.org/drawingml/2006/main">
            <a:avLst/>
            <a:gdLst/>
            <a:ahLst/>
            <a:cxnLst/>
            <a:rect l="l" t="t" r="r" b="b"/>
            <a:pathLst>
              <a:path w="52070" h="292100">
                <a:moveTo>
                  <a:pt x="51727" y="0"/>
                </a:moveTo>
                <a:lnTo>
                  <a:pt x="0" y="0"/>
                </a:lnTo>
                <a:lnTo>
                  <a:pt x="0" y="291528"/>
                </a:lnTo>
                <a:lnTo>
                  <a:pt x="51727" y="291528"/>
                </a:lnTo>
                <a:lnTo>
                  <a:pt x="51727" y="0"/>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3" name="object 30">
            <a:extLst xmlns:a="http://schemas.openxmlformats.org/drawingml/2006/main">
              <a:ext uri="{FF2B5EF4-FFF2-40B4-BE49-F238E27FC236}">
                <a16:creationId xmlns:a16="http://schemas.microsoft.com/office/drawing/2014/main" id="{970BF141-C3F6-CBC4-BC8B-5B8CB537502A}"/>
              </a:ext>
            </a:extLst>
          </cdr:cNvPr>
          <cdr:cNvSpPr/>
        </cdr:nvSpPr>
        <cdr:spPr>
          <a:xfrm xmlns:a="http://schemas.openxmlformats.org/drawingml/2006/main">
            <a:off x="7930747" y="6996562"/>
            <a:ext cx="626331" cy="447071"/>
          </a:xfrm>
          <a:custGeom xmlns:a="http://schemas.openxmlformats.org/drawingml/2006/main">
            <a:avLst/>
            <a:gdLst/>
            <a:ahLst/>
            <a:cxnLst/>
            <a:rect l="l" t="t" r="r" b="b"/>
            <a:pathLst>
              <a:path w="394970" h="299720">
                <a:moveTo>
                  <a:pt x="394804" y="0"/>
                </a:moveTo>
                <a:lnTo>
                  <a:pt x="0" y="0"/>
                </a:lnTo>
                <a:lnTo>
                  <a:pt x="0" y="5080"/>
                </a:lnTo>
                <a:lnTo>
                  <a:pt x="0" y="53340"/>
                </a:lnTo>
                <a:lnTo>
                  <a:pt x="0" y="299720"/>
                </a:lnTo>
                <a:lnTo>
                  <a:pt x="394804" y="299720"/>
                </a:lnTo>
                <a:lnTo>
                  <a:pt x="394804" y="294640"/>
                </a:lnTo>
                <a:lnTo>
                  <a:pt x="4648" y="294640"/>
                </a:lnTo>
                <a:lnTo>
                  <a:pt x="4648" y="248920"/>
                </a:lnTo>
                <a:lnTo>
                  <a:pt x="394804" y="248920"/>
                </a:lnTo>
                <a:lnTo>
                  <a:pt x="394804" y="245110"/>
                </a:lnTo>
                <a:lnTo>
                  <a:pt x="4648" y="245110"/>
                </a:lnTo>
                <a:lnTo>
                  <a:pt x="4648" y="201930"/>
                </a:lnTo>
                <a:lnTo>
                  <a:pt x="394804" y="201930"/>
                </a:lnTo>
                <a:lnTo>
                  <a:pt x="394804" y="196850"/>
                </a:lnTo>
                <a:lnTo>
                  <a:pt x="4648" y="196850"/>
                </a:lnTo>
                <a:lnTo>
                  <a:pt x="4648" y="153670"/>
                </a:lnTo>
                <a:lnTo>
                  <a:pt x="394804" y="153670"/>
                </a:lnTo>
                <a:lnTo>
                  <a:pt x="394804" y="148590"/>
                </a:lnTo>
                <a:lnTo>
                  <a:pt x="4648" y="148590"/>
                </a:lnTo>
                <a:lnTo>
                  <a:pt x="4648" y="105410"/>
                </a:lnTo>
                <a:lnTo>
                  <a:pt x="394804" y="105410"/>
                </a:lnTo>
                <a:lnTo>
                  <a:pt x="394804" y="101600"/>
                </a:lnTo>
                <a:lnTo>
                  <a:pt x="4648" y="101600"/>
                </a:lnTo>
                <a:lnTo>
                  <a:pt x="4648" y="58420"/>
                </a:lnTo>
                <a:lnTo>
                  <a:pt x="394804" y="58420"/>
                </a:lnTo>
                <a:lnTo>
                  <a:pt x="394804" y="53340"/>
                </a:lnTo>
                <a:lnTo>
                  <a:pt x="4648" y="53340"/>
                </a:lnTo>
                <a:lnTo>
                  <a:pt x="4648" y="5080"/>
                </a:lnTo>
                <a:lnTo>
                  <a:pt x="394804" y="5080"/>
                </a:lnTo>
                <a:lnTo>
                  <a:pt x="394804" y="0"/>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4" name="object 31">
            <a:extLst xmlns:a="http://schemas.openxmlformats.org/drawingml/2006/main">
              <a:ext uri="{FF2B5EF4-FFF2-40B4-BE49-F238E27FC236}">
                <a16:creationId xmlns:a16="http://schemas.microsoft.com/office/drawing/2014/main" id="{351B0827-3424-A843-751A-A29752362673}"/>
              </a:ext>
            </a:extLst>
          </cdr:cNvPr>
          <cdr:cNvSpPr/>
        </cdr:nvSpPr>
        <cdr:spPr>
          <a:xfrm xmlns:a="http://schemas.openxmlformats.org/drawingml/2006/main">
            <a:off x="8023530" y="7083067"/>
            <a:ext cx="0" cy="353298"/>
          </a:xfrm>
          <a:custGeom xmlns:a="http://schemas.openxmlformats.org/drawingml/2006/main">
            <a:avLst/>
            <a:gdLst/>
            <a:ahLst/>
            <a:cxnLst/>
            <a:rect l="l" t="t" r="r" b="b"/>
            <a:pathLst>
              <a:path h="236854">
                <a:moveTo>
                  <a:pt x="0" y="0"/>
                </a:moveTo>
                <a:lnTo>
                  <a:pt x="0" y="236639"/>
                </a:lnTo>
              </a:path>
            </a:pathLst>
          </a:custGeom>
          <a:ln xmlns:a="http://schemas.openxmlformats.org/drawingml/2006/main" w="5206">
            <a:solidFill>
              <a:srgbClr val="E2E3F2"/>
            </a:solidFill>
            <a:prstDash val="lgDash"/>
          </a:ln>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5" name="object 32">
            <a:extLst xmlns:a="http://schemas.openxmlformats.org/drawingml/2006/main">
              <a:ext uri="{FF2B5EF4-FFF2-40B4-BE49-F238E27FC236}">
                <a16:creationId xmlns:a16="http://schemas.microsoft.com/office/drawing/2014/main" id="{7F2CEE4B-1F1B-0A94-3B39-03F5180042C5}"/>
              </a:ext>
            </a:extLst>
          </cdr:cNvPr>
          <cdr:cNvSpPr/>
        </cdr:nvSpPr>
        <cdr:spPr>
          <a:xfrm xmlns:a="http://schemas.openxmlformats.org/drawingml/2006/main">
            <a:off x="8553122" y="7003484"/>
            <a:ext cx="0" cy="432863"/>
          </a:xfrm>
          <a:custGeom xmlns:a="http://schemas.openxmlformats.org/drawingml/2006/main">
            <a:avLst/>
            <a:gdLst/>
            <a:ahLst/>
            <a:cxnLst/>
            <a:rect l="l" t="t" r="r" b="b"/>
            <a:pathLst>
              <a:path h="290195">
                <a:moveTo>
                  <a:pt x="0" y="0"/>
                </a:moveTo>
                <a:lnTo>
                  <a:pt x="0" y="289991"/>
                </a:lnTo>
              </a:path>
            </a:pathLst>
          </a:custGeom>
          <a:ln xmlns:a="http://schemas.openxmlformats.org/drawingml/2006/main" w="4660">
            <a:solidFill>
              <a:srgbClr val="E2E3F2"/>
            </a:solidFill>
            <a:prstDash val="lgDash"/>
          </a:ln>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6" name="object 33">
            <a:extLst xmlns:a="http://schemas.openxmlformats.org/drawingml/2006/main">
              <a:ext uri="{FF2B5EF4-FFF2-40B4-BE49-F238E27FC236}">
                <a16:creationId xmlns:a16="http://schemas.microsoft.com/office/drawing/2014/main" id="{757225C2-61DD-A350-58B2-087AE621F07B}"/>
              </a:ext>
            </a:extLst>
          </cdr:cNvPr>
          <cdr:cNvSpPr/>
        </cdr:nvSpPr>
        <cdr:spPr>
          <a:xfrm xmlns:a="http://schemas.openxmlformats.org/drawingml/2006/main">
            <a:off x="8019763" y="7004139"/>
            <a:ext cx="8056" cy="71986"/>
          </a:xfrm>
          <a:custGeom xmlns:a="http://schemas.openxmlformats.org/drawingml/2006/main">
            <a:avLst/>
            <a:gdLst/>
            <a:ahLst/>
            <a:cxnLst/>
            <a:rect l="l" t="t" r="r" b="b"/>
            <a:pathLst>
              <a:path w="5079" h="48260">
                <a:moveTo>
                  <a:pt x="4940" y="27940"/>
                </a:moveTo>
                <a:lnTo>
                  <a:pt x="4864" y="16510"/>
                </a:lnTo>
                <a:lnTo>
                  <a:pt x="4813" y="13970"/>
                </a:lnTo>
                <a:lnTo>
                  <a:pt x="4724" y="5080"/>
                </a:lnTo>
                <a:lnTo>
                  <a:pt x="4559" y="5080"/>
                </a:lnTo>
                <a:lnTo>
                  <a:pt x="4559" y="0"/>
                </a:lnTo>
                <a:lnTo>
                  <a:pt x="0" y="0"/>
                </a:lnTo>
                <a:lnTo>
                  <a:pt x="0" y="5080"/>
                </a:lnTo>
                <a:lnTo>
                  <a:pt x="101" y="13970"/>
                </a:lnTo>
                <a:lnTo>
                  <a:pt x="165" y="16510"/>
                </a:lnTo>
                <a:lnTo>
                  <a:pt x="203" y="27940"/>
                </a:lnTo>
                <a:lnTo>
                  <a:pt x="266" y="48260"/>
                </a:lnTo>
                <a:lnTo>
                  <a:pt x="4940" y="48260"/>
                </a:lnTo>
                <a:lnTo>
                  <a:pt x="4940" y="27940"/>
                </a:lnTo>
                <a:close/>
              </a:path>
            </a:pathLst>
          </a:custGeom>
          <a:solidFill xmlns:a="http://schemas.openxmlformats.org/drawingml/2006/main">
            <a:srgbClr val="E2E3F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7" name="object 34">
            <a:extLst xmlns:a="http://schemas.openxmlformats.org/drawingml/2006/main">
              <a:ext uri="{FF2B5EF4-FFF2-40B4-BE49-F238E27FC236}">
                <a16:creationId xmlns:a16="http://schemas.microsoft.com/office/drawing/2014/main" id="{A24EBE57-6DB6-5200-123E-C0BA862E42D8}"/>
              </a:ext>
            </a:extLst>
          </cdr:cNvPr>
          <cdr:cNvSpPr/>
        </cdr:nvSpPr>
        <cdr:spPr>
          <a:xfrm xmlns:a="http://schemas.openxmlformats.org/drawingml/2006/main">
            <a:off x="7677646" y="6758641"/>
            <a:ext cx="127884" cy="133553"/>
          </a:xfrm>
          <a:custGeom xmlns:a="http://schemas.openxmlformats.org/drawingml/2006/main">
            <a:avLst/>
            <a:gdLst/>
            <a:ahLst/>
            <a:cxnLst/>
            <a:rect l="l" t="t" r="r" b="b"/>
            <a:pathLst>
              <a:path w="80645" h="89535">
                <a:moveTo>
                  <a:pt x="15125" y="0"/>
                </a:moveTo>
                <a:lnTo>
                  <a:pt x="0" y="29565"/>
                </a:lnTo>
                <a:lnTo>
                  <a:pt x="11718" y="44834"/>
                </a:lnTo>
                <a:lnTo>
                  <a:pt x="21313" y="56869"/>
                </a:lnTo>
                <a:lnTo>
                  <a:pt x="71462" y="89268"/>
                </a:lnTo>
                <a:lnTo>
                  <a:pt x="80378" y="70942"/>
                </a:lnTo>
                <a:lnTo>
                  <a:pt x="61517" y="57251"/>
                </a:lnTo>
                <a:lnTo>
                  <a:pt x="47722" y="46649"/>
                </a:lnTo>
                <a:lnTo>
                  <a:pt x="39712" y="39331"/>
                </a:lnTo>
                <a:lnTo>
                  <a:pt x="35092" y="32638"/>
                </a:lnTo>
                <a:lnTo>
                  <a:pt x="30991" y="26309"/>
                </a:lnTo>
                <a:lnTo>
                  <a:pt x="15125"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08" name="object 35">
            <a:extLst xmlns:a="http://schemas.openxmlformats.org/drawingml/2006/main">
              <a:ext uri="{FF2B5EF4-FFF2-40B4-BE49-F238E27FC236}">
                <a16:creationId xmlns:a16="http://schemas.microsoft.com/office/drawing/2014/main" id="{CF446CD3-6BA1-31B5-0831-8646CC9A6AB5}"/>
              </a:ext>
            </a:extLst>
          </cdr:cNvPr>
          <cdr:cNvSpPr/>
        </cdr:nvSpPr>
        <cdr:spPr>
          <a:xfrm xmlns:a="http://schemas.openxmlformats.org/drawingml/2006/main">
            <a:off x="7524115" y="6819684"/>
            <a:ext cx="224553" cy="68197"/>
          </a:xfrm>
          <a:custGeom xmlns:a="http://schemas.openxmlformats.org/drawingml/2006/main">
            <a:avLst/>
            <a:gdLst/>
            <a:ahLst/>
            <a:cxnLst/>
            <a:rect l="l" t="t" r="r" b="b"/>
            <a:pathLst>
              <a:path w="141604" h="45720">
                <a:moveTo>
                  <a:pt x="141338" y="3327"/>
                </a:moveTo>
                <a:lnTo>
                  <a:pt x="116700" y="0"/>
                </a:lnTo>
                <a:lnTo>
                  <a:pt x="112572" y="20269"/>
                </a:lnTo>
                <a:lnTo>
                  <a:pt x="111074" y="22390"/>
                </a:lnTo>
                <a:lnTo>
                  <a:pt x="108305" y="25234"/>
                </a:lnTo>
                <a:lnTo>
                  <a:pt x="101790" y="27063"/>
                </a:lnTo>
                <a:lnTo>
                  <a:pt x="86448" y="28676"/>
                </a:lnTo>
                <a:lnTo>
                  <a:pt x="57264" y="30886"/>
                </a:lnTo>
                <a:lnTo>
                  <a:pt x="53873" y="30810"/>
                </a:lnTo>
                <a:lnTo>
                  <a:pt x="46723" y="30226"/>
                </a:lnTo>
                <a:lnTo>
                  <a:pt x="41770" y="27063"/>
                </a:lnTo>
                <a:lnTo>
                  <a:pt x="39966" y="25323"/>
                </a:lnTo>
                <a:lnTo>
                  <a:pt x="35166" y="22059"/>
                </a:lnTo>
                <a:lnTo>
                  <a:pt x="20142" y="16332"/>
                </a:lnTo>
                <a:lnTo>
                  <a:pt x="19177" y="17640"/>
                </a:lnTo>
                <a:lnTo>
                  <a:pt x="19418" y="19177"/>
                </a:lnTo>
                <a:lnTo>
                  <a:pt x="20955" y="21374"/>
                </a:lnTo>
                <a:lnTo>
                  <a:pt x="22225" y="22098"/>
                </a:lnTo>
                <a:lnTo>
                  <a:pt x="24549" y="23672"/>
                </a:lnTo>
                <a:lnTo>
                  <a:pt x="28295" y="24904"/>
                </a:lnTo>
                <a:lnTo>
                  <a:pt x="28740" y="26238"/>
                </a:lnTo>
                <a:lnTo>
                  <a:pt x="28676" y="26416"/>
                </a:lnTo>
                <a:lnTo>
                  <a:pt x="1943" y="24307"/>
                </a:lnTo>
                <a:lnTo>
                  <a:pt x="698" y="24739"/>
                </a:lnTo>
                <a:lnTo>
                  <a:pt x="152" y="25298"/>
                </a:lnTo>
                <a:lnTo>
                  <a:pt x="177" y="26466"/>
                </a:lnTo>
                <a:lnTo>
                  <a:pt x="533" y="26936"/>
                </a:lnTo>
                <a:lnTo>
                  <a:pt x="1409" y="27482"/>
                </a:lnTo>
                <a:lnTo>
                  <a:pt x="10998" y="29591"/>
                </a:lnTo>
                <a:lnTo>
                  <a:pt x="22301" y="30035"/>
                </a:lnTo>
                <a:lnTo>
                  <a:pt x="25730" y="30454"/>
                </a:lnTo>
                <a:lnTo>
                  <a:pt x="25730" y="30810"/>
                </a:lnTo>
                <a:lnTo>
                  <a:pt x="21577" y="30772"/>
                </a:lnTo>
                <a:lnTo>
                  <a:pt x="1917" y="29933"/>
                </a:lnTo>
                <a:lnTo>
                  <a:pt x="571" y="30467"/>
                </a:lnTo>
                <a:lnTo>
                  <a:pt x="0" y="31089"/>
                </a:lnTo>
                <a:lnTo>
                  <a:pt x="50" y="32372"/>
                </a:lnTo>
                <a:lnTo>
                  <a:pt x="457" y="32854"/>
                </a:lnTo>
                <a:lnTo>
                  <a:pt x="1435" y="33426"/>
                </a:lnTo>
                <a:lnTo>
                  <a:pt x="2578" y="33655"/>
                </a:lnTo>
                <a:lnTo>
                  <a:pt x="11963" y="34950"/>
                </a:lnTo>
                <a:lnTo>
                  <a:pt x="16446" y="35026"/>
                </a:lnTo>
                <a:lnTo>
                  <a:pt x="25336" y="36042"/>
                </a:lnTo>
                <a:lnTo>
                  <a:pt x="25400" y="36410"/>
                </a:lnTo>
                <a:lnTo>
                  <a:pt x="16802" y="36474"/>
                </a:lnTo>
                <a:lnTo>
                  <a:pt x="16078" y="36271"/>
                </a:lnTo>
                <a:lnTo>
                  <a:pt x="5626" y="35801"/>
                </a:lnTo>
                <a:lnTo>
                  <a:pt x="4279" y="36334"/>
                </a:lnTo>
                <a:lnTo>
                  <a:pt x="3695" y="36957"/>
                </a:lnTo>
                <a:lnTo>
                  <a:pt x="3746" y="38239"/>
                </a:lnTo>
                <a:lnTo>
                  <a:pt x="26581" y="40957"/>
                </a:lnTo>
                <a:lnTo>
                  <a:pt x="26733" y="41211"/>
                </a:lnTo>
                <a:lnTo>
                  <a:pt x="26555" y="41338"/>
                </a:lnTo>
                <a:lnTo>
                  <a:pt x="18935" y="41338"/>
                </a:lnTo>
                <a:lnTo>
                  <a:pt x="10769" y="40982"/>
                </a:lnTo>
                <a:lnTo>
                  <a:pt x="9740" y="41376"/>
                </a:lnTo>
                <a:lnTo>
                  <a:pt x="9296" y="41859"/>
                </a:lnTo>
                <a:lnTo>
                  <a:pt x="9347" y="42837"/>
                </a:lnTo>
                <a:lnTo>
                  <a:pt x="9652" y="43218"/>
                </a:lnTo>
                <a:lnTo>
                  <a:pt x="10414" y="43649"/>
                </a:lnTo>
                <a:lnTo>
                  <a:pt x="18592" y="45173"/>
                </a:lnTo>
                <a:lnTo>
                  <a:pt x="32473" y="45173"/>
                </a:lnTo>
                <a:lnTo>
                  <a:pt x="45554" y="44361"/>
                </a:lnTo>
                <a:lnTo>
                  <a:pt x="58445" y="45059"/>
                </a:lnTo>
                <a:lnTo>
                  <a:pt x="87210" y="45656"/>
                </a:lnTo>
                <a:lnTo>
                  <a:pt x="116725" y="44221"/>
                </a:lnTo>
                <a:lnTo>
                  <a:pt x="131927" y="38760"/>
                </a:lnTo>
                <a:lnTo>
                  <a:pt x="134747" y="30937"/>
                </a:lnTo>
                <a:lnTo>
                  <a:pt x="136677" y="24638"/>
                </a:lnTo>
                <a:lnTo>
                  <a:pt x="138569" y="16548"/>
                </a:lnTo>
                <a:lnTo>
                  <a:pt x="141338" y="3327"/>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09" name="object 36">
            <a:extLst xmlns:a="http://schemas.openxmlformats.org/drawingml/2006/main">
              <a:ext uri="{FF2B5EF4-FFF2-40B4-BE49-F238E27FC236}">
                <a16:creationId xmlns:a16="http://schemas.microsoft.com/office/drawing/2014/main" id="{AE296526-B689-064F-F5A8-5FC50C5E5256}"/>
              </a:ext>
            </a:extLst>
          </cdr:cNvPr>
          <cdr:cNvPicPr/>
        </cdr:nvPicPr>
        <cdr:blipFill>
          <a:blip xmlns:a="http://schemas.openxmlformats.org/drawingml/2006/main" xmlns:r="http://schemas.openxmlformats.org/officeDocument/2006/relationships" r:embed="rId5" cstate="print"/>
          <a:stretch xmlns:a="http://schemas.openxmlformats.org/drawingml/2006/main">
            <a:fillRect/>
          </a:stretch>
        </cdr:blipFill>
        <cdr:spPr>
          <a:xfrm xmlns:a="http://schemas.openxmlformats.org/drawingml/2006/main">
            <a:off x="7867970" y="6819119"/>
            <a:ext cx="233554" cy="151505"/>
          </a:xfrm>
          <a:prstGeom xmlns:a="http://schemas.openxmlformats.org/drawingml/2006/main" prst="rect">
            <a:avLst/>
          </a:prstGeom>
        </cdr:spPr>
      </cdr:pic>
      <cdr:sp macro="" textlink="">
        <cdr:nvSpPr>
          <cdr:cNvPr id="110" name="object 37">
            <a:extLst xmlns:a="http://schemas.openxmlformats.org/drawingml/2006/main">
              <a:ext uri="{FF2B5EF4-FFF2-40B4-BE49-F238E27FC236}">
                <a16:creationId xmlns:a16="http://schemas.microsoft.com/office/drawing/2014/main" id="{CB7A7C61-6A0C-52F3-CA14-C2C287D03724}"/>
              </a:ext>
            </a:extLst>
          </cdr:cNvPr>
          <cdr:cNvSpPr/>
        </cdr:nvSpPr>
        <cdr:spPr>
          <a:xfrm xmlns:a="http://schemas.openxmlformats.org/drawingml/2006/main">
            <a:off x="7714084" y="6594251"/>
            <a:ext cx="192330" cy="155337"/>
          </a:xfrm>
          <a:custGeom xmlns:a="http://schemas.openxmlformats.org/drawingml/2006/main">
            <a:avLst/>
            <a:gdLst/>
            <a:ahLst/>
            <a:cxnLst/>
            <a:rect l="l" t="t" r="r" b="b"/>
            <a:pathLst>
              <a:path w="121285" h="104139">
                <a:moveTo>
                  <a:pt x="1650" y="50393"/>
                </a:moveTo>
                <a:lnTo>
                  <a:pt x="0" y="57061"/>
                </a:lnTo>
                <a:lnTo>
                  <a:pt x="5664" y="58673"/>
                </a:lnTo>
                <a:lnTo>
                  <a:pt x="6362" y="64693"/>
                </a:lnTo>
                <a:lnTo>
                  <a:pt x="3517" y="66459"/>
                </a:lnTo>
                <a:lnTo>
                  <a:pt x="939" y="71539"/>
                </a:lnTo>
                <a:lnTo>
                  <a:pt x="2044" y="75031"/>
                </a:lnTo>
                <a:lnTo>
                  <a:pt x="6261" y="79540"/>
                </a:lnTo>
                <a:lnTo>
                  <a:pt x="12014" y="82067"/>
                </a:lnTo>
                <a:lnTo>
                  <a:pt x="8381" y="82905"/>
                </a:lnTo>
                <a:lnTo>
                  <a:pt x="7277" y="87426"/>
                </a:lnTo>
                <a:lnTo>
                  <a:pt x="10883" y="99898"/>
                </a:lnTo>
                <a:lnTo>
                  <a:pt x="21831" y="103860"/>
                </a:lnTo>
                <a:lnTo>
                  <a:pt x="40551" y="96481"/>
                </a:lnTo>
                <a:lnTo>
                  <a:pt x="39725" y="94487"/>
                </a:lnTo>
                <a:lnTo>
                  <a:pt x="78549" y="90792"/>
                </a:lnTo>
                <a:lnTo>
                  <a:pt x="109928" y="90792"/>
                </a:lnTo>
                <a:lnTo>
                  <a:pt x="113868" y="88036"/>
                </a:lnTo>
                <a:lnTo>
                  <a:pt x="116433" y="86321"/>
                </a:lnTo>
                <a:lnTo>
                  <a:pt x="118186" y="83426"/>
                </a:lnTo>
                <a:lnTo>
                  <a:pt x="118681" y="77279"/>
                </a:lnTo>
                <a:lnTo>
                  <a:pt x="117373" y="74104"/>
                </a:lnTo>
                <a:lnTo>
                  <a:pt x="114960" y="72174"/>
                </a:lnTo>
                <a:lnTo>
                  <a:pt x="117259" y="71399"/>
                </a:lnTo>
                <a:lnTo>
                  <a:pt x="119024" y="69214"/>
                </a:lnTo>
                <a:lnTo>
                  <a:pt x="119595" y="64401"/>
                </a:lnTo>
                <a:lnTo>
                  <a:pt x="118402" y="61874"/>
                </a:lnTo>
                <a:lnTo>
                  <a:pt x="116357" y="60566"/>
                </a:lnTo>
                <a:lnTo>
                  <a:pt x="119303" y="59308"/>
                </a:lnTo>
                <a:lnTo>
                  <a:pt x="121005" y="55676"/>
                </a:lnTo>
                <a:lnTo>
                  <a:pt x="119691" y="51219"/>
                </a:lnTo>
                <a:lnTo>
                  <a:pt x="7746" y="51219"/>
                </a:lnTo>
                <a:lnTo>
                  <a:pt x="1650" y="50393"/>
                </a:lnTo>
                <a:close/>
              </a:path>
              <a:path w="121285" h="104139">
                <a:moveTo>
                  <a:pt x="109928" y="90792"/>
                </a:moveTo>
                <a:lnTo>
                  <a:pt x="78549" y="90792"/>
                </a:lnTo>
                <a:lnTo>
                  <a:pt x="91054" y="95914"/>
                </a:lnTo>
                <a:lnTo>
                  <a:pt x="101114" y="95229"/>
                </a:lnTo>
                <a:lnTo>
                  <a:pt x="108721" y="91637"/>
                </a:lnTo>
                <a:lnTo>
                  <a:pt x="109928" y="90792"/>
                </a:lnTo>
                <a:close/>
              </a:path>
              <a:path w="121285" h="104139">
                <a:moveTo>
                  <a:pt x="17487" y="19672"/>
                </a:moveTo>
                <a:lnTo>
                  <a:pt x="12992" y="25780"/>
                </a:lnTo>
                <a:lnTo>
                  <a:pt x="18478" y="30606"/>
                </a:lnTo>
                <a:lnTo>
                  <a:pt x="15379" y="35839"/>
                </a:lnTo>
                <a:lnTo>
                  <a:pt x="9029" y="36677"/>
                </a:lnTo>
                <a:lnTo>
                  <a:pt x="6667" y="37414"/>
                </a:lnTo>
                <a:lnTo>
                  <a:pt x="5384" y="42379"/>
                </a:lnTo>
                <a:lnTo>
                  <a:pt x="9753" y="45008"/>
                </a:lnTo>
                <a:lnTo>
                  <a:pt x="7746" y="51219"/>
                </a:lnTo>
                <a:lnTo>
                  <a:pt x="119691" y="51219"/>
                </a:lnTo>
                <a:lnTo>
                  <a:pt x="119189" y="49517"/>
                </a:lnTo>
                <a:lnTo>
                  <a:pt x="116656" y="47942"/>
                </a:lnTo>
                <a:lnTo>
                  <a:pt x="112636" y="47942"/>
                </a:lnTo>
                <a:lnTo>
                  <a:pt x="112814" y="47459"/>
                </a:lnTo>
                <a:lnTo>
                  <a:pt x="112293" y="46050"/>
                </a:lnTo>
                <a:lnTo>
                  <a:pt x="110477" y="44830"/>
                </a:lnTo>
                <a:lnTo>
                  <a:pt x="109346" y="44703"/>
                </a:lnTo>
                <a:lnTo>
                  <a:pt x="107213" y="44208"/>
                </a:lnTo>
                <a:lnTo>
                  <a:pt x="106083" y="43764"/>
                </a:lnTo>
                <a:lnTo>
                  <a:pt x="104978" y="41808"/>
                </a:lnTo>
                <a:lnTo>
                  <a:pt x="105232" y="40563"/>
                </a:lnTo>
                <a:lnTo>
                  <a:pt x="106121" y="34721"/>
                </a:lnTo>
                <a:lnTo>
                  <a:pt x="106083" y="28143"/>
                </a:lnTo>
                <a:lnTo>
                  <a:pt x="99771" y="22390"/>
                </a:lnTo>
                <a:lnTo>
                  <a:pt x="99154" y="22174"/>
                </a:lnTo>
                <a:lnTo>
                  <a:pt x="22466" y="22174"/>
                </a:lnTo>
                <a:lnTo>
                  <a:pt x="17487" y="19672"/>
                </a:lnTo>
                <a:close/>
              </a:path>
              <a:path w="121285" h="104139">
                <a:moveTo>
                  <a:pt x="115798" y="47409"/>
                </a:moveTo>
                <a:lnTo>
                  <a:pt x="112636" y="47942"/>
                </a:lnTo>
                <a:lnTo>
                  <a:pt x="116656" y="47942"/>
                </a:lnTo>
                <a:lnTo>
                  <a:pt x="115798" y="47409"/>
                </a:lnTo>
                <a:close/>
              </a:path>
              <a:path w="121285" h="104139">
                <a:moveTo>
                  <a:pt x="30200" y="7467"/>
                </a:moveTo>
                <a:lnTo>
                  <a:pt x="28292" y="15303"/>
                </a:lnTo>
                <a:lnTo>
                  <a:pt x="27279" y="16890"/>
                </a:lnTo>
                <a:lnTo>
                  <a:pt x="26873" y="18986"/>
                </a:lnTo>
                <a:lnTo>
                  <a:pt x="22466" y="22174"/>
                </a:lnTo>
                <a:lnTo>
                  <a:pt x="99154" y="22174"/>
                </a:lnTo>
                <a:lnTo>
                  <a:pt x="96649" y="21297"/>
                </a:lnTo>
                <a:lnTo>
                  <a:pt x="92151" y="21297"/>
                </a:lnTo>
                <a:lnTo>
                  <a:pt x="92709" y="18897"/>
                </a:lnTo>
                <a:lnTo>
                  <a:pt x="91973" y="15303"/>
                </a:lnTo>
                <a:lnTo>
                  <a:pt x="81381" y="12877"/>
                </a:lnTo>
                <a:lnTo>
                  <a:pt x="83693" y="11429"/>
                </a:lnTo>
                <a:lnTo>
                  <a:pt x="44386" y="11429"/>
                </a:lnTo>
                <a:lnTo>
                  <a:pt x="43446" y="8051"/>
                </a:lnTo>
                <a:lnTo>
                  <a:pt x="30200" y="7467"/>
                </a:lnTo>
                <a:close/>
              </a:path>
              <a:path w="121285" h="104139">
                <a:moveTo>
                  <a:pt x="95923" y="21043"/>
                </a:moveTo>
                <a:lnTo>
                  <a:pt x="92151" y="21297"/>
                </a:lnTo>
                <a:lnTo>
                  <a:pt x="96649" y="21297"/>
                </a:lnTo>
                <a:lnTo>
                  <a:pt x="95923" y="21043"/>
                </a:lnTo>
                <a:close/>
              </a:path>
              <a:path w="121285" h="104139">
                <a:moveTo>
                  <a:pt x="53022" y="0"/>
                </a:moveTo>
                <a:lnTo>
                  <a:pt x="49352" y="3073"/>
                </a:lnTo>
                <a:lnTo>
                  <a:pt x="44386" y="11429"/>
                </a:lnTo>
                <a:lnTo>
                  <a:pt x="83693" y="11429"/>
                </a:lnTo>
                <a:lnTo>
                  <a:pt x="87363" y="9131"/>
                </a:lnTo>
                <a:lnTo>
                  <a:pt x="83497" y="8267"/>
                </a:lnTo>
                <a:lnTo>
                  <a:pt x="65544" y="8267"/>
                </a:lnTo>
                <a:lnTo>
                  <a:pt x="66611" y="6565"/>
                </a:lnTo>
                <a:lnTo>
                  <a:pt x="65201" y="4203"/>
                </a:lnTo>
                <a:lnTo>
                  <a:pt x="53022" y="0"/>
                </a:lnTo>
                <a:close/>
              </a:path>
              <a:path w="121285" h="104139">
                <a:moveTo>
                  <a:pt x="76390" y="6680"/>
                </a:moveTo>
                <a:lnTo>
                  <a:pt x="68719" y="7696"/>
                </a:lnTo>
                <a:lnTo>
                  <a:pt x="65544" y="8267"/>
                </a:lnTo>
                <a:lnTo>
                  <a:pt x="83497" y="8267"/>
                </a:lnTo>
                <a:lnTo>
                  <a:pt x="76390" y="6680"/>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1" name="object 38">
            <a:extLst xmlns:a="http://schemas.openxmlformats.org/drawingml/2006/main">
              <a:ext uri="{FF2B5EF4-FFF2-40B4-BE49-F238E27FC236}">
                <a16:creationId xmlns:a16="http://schemas.microsoft.com/office/drawing/2014/main" id="{73BA7100-E92B-F5EF-5E95-937CC617D2B7}"/>
              </a:ext>
            </a:extLst>
          </cdr:cNvPr>
          <cdr:cNvSpPr/>
        </cdr:nvSpPr>
        <cdr:spPr>
          <a:xfrm xmlns:a="http://schemas.openxmlformats.org/drawingml/2006/main">
            <a:off x="7604410" y="7011870"/>
            <a:ext cx="264831" cy="510532"/>
          </a:xfrm>
          <a:custGeom xmlns:a="http://schemas.openxmlformats.org/drawingml/2006/main">
            <a:avLst/>
            <a:gdLst/>
            <a:ahLst/>
            <a:cxnLst/>
            <a:rect l="l" t="t" r="r" b="b"/>
            <a:pathLst>
              <a:path w="167004" h="342264">
                <a:moveTo>
                  <a:pt x="111506" y="7035"/>
                </a:moveTo>
                <a:lnTo>
                  <a:pt x="110617" y="2794"/>
                </a:lnTo>
                <a:lnTo>
                  <a:pt x="103657" y="0"/>
                </a:lnTo>
                <a:lnTo>
                  <a:pt x="94208" y="2184"/>
                </a:lnTo>
                <a:lnTo>
                  <a:pt x="85483" y="7645"/>
                </a:lnTo>
                <a:lnTo>
                  <a:pt x="80721" y="14681"/>
                </a:lnTo>
                <a:lnTo>
                  <a:pt x="77101" y="24561"/>
                </a:lnTo>
                <a:lnTo>
                  <a:pt x="73215" y="29044"/>
                </a:lnTo>
                <a:lnTo>
                  <a:pt x="69113" y="34366"/>
                </a:lnTo>
                <a:lnTo>
                  <a:pt x="64808" y="46736"/>
                </a:lnTo>
                <a:lnTo>
                  <a:pt x="61112" y="60350"/>
                </a:lnTo>
                <a:lnTo>
                  <a:pt x="39890" y="179006"/>
                </a:lnTo>
                <a:lnTo>
                  <a:pt x="26898" y="245351"/>
                </a:lnTo>
                <a:lnTo>
                  <a:pt x="15481" y="290969"/>
                </a:lnTo>
                <a:lnTo>
                  <a:pt x="0" y="341706"/>
                </a:lnTo>
                <a:lnTo>
                  <a:pt x="4102" y="340753"/>
                </a:lnTo>
                <a:lnTo>
                  <a:pt x="13258" y="338035"/>
                </a:lnTo>
                <a:lnTo>
                  <a:pt x="22745" y="333794"/>
                </a:lnTo>
                <a:lnTo>
                  <a:pt x="27838" y="328256"/>
                </a:lnTo>
                <a:lnTo>
                  <a:pt x="43980" y="258800"/>
                </a:lnTo>
                <a:lnTo>
                  <a:pt x="58280" y="203771"/>
                </a:lnTo>
                <a:lnTo>
                  <a:pt x="71170" y="158254"/>
                </a:lnTo>
                <a:lnTo>
                  <a:pt x="83007" y="117373"/>
                </a:lnTo>
                <a:lnTo>
                  <a:pt x="94195" y="76187"/>
                </a:lnTo>
                <a:lnTo>
                  <a:pt x="96316" y="67792"/>
                </a:lnTo>
                <a:lnTo>
                  <a:pt x="105676" y="27305"/>
                </a:lnTo>
                <a:lnTo>
                  <a:pt x="106514" y="24523"/>
                </a:lnTo>
                <a:lnTo>
                  <a:pt x="104978" y="43738"/>
                </a:lnTo>
                <a:lnTo>
                  <a:pt x="105676" y="41109"/>
                </a:lnTo>
                <a:lnTo>
                  <a:pt x="108864" y="26644"/>
                </a:lnTo>
                <a:lnTo>
                  <a:pt x="110858" y="15138"/>
                </a:lnTo>
                <a:lnTo>
                  <a:pt x="111506" y="7035"/>
                </a:lnTo>
                <a:close/>
              </a:path>
              <a:path w="167004" h="342264">
                <a:moveTo>
                  <a:pt x="166979" y="80149"/>
                </a:moveTo>
                <a:lnTo>
                  <a:pt x="165735" y="33540"/>
                </a:lnTo>
                <a:lnTo>
                  <a:pt x="135597" y="7239"/>
                </a:lnTo>
                <a:lnTo>
                  <a:pt x="127469" y="6832"/>
                </a:lnTo>
                <a:lnTo>
                  <a:pt x="133413" y="72961"/>
                </a:lnTo>
                <a:lnTo>
                  <a:pt x="136601" y="114744"/>
                </a:lnTo>
                <a:lnTo>
                  <a:pt x="138087" y="151295"/>
                </a:lnTo>
                <a:lnTo>
                  <a:pt x="138518" y="196684"/>
                </a:lnTo>
                <a:lnTo>
                  <a:pt x="137629" y="255092"/>
                </a:lnTo>
                <a:lnTo>
                  <a:pt x="135153" y="330695"/>
                </a:lnTo>
                <a:lnTo>
                  <a:pt x="135382" y="334035"/>
                </a:lnTo>
                <a:lnTo>
                  <a:pt x="137909" y="335267"/>
                </a:lnTo>
                <a:lnTo>
                  <a:pt x="144957" y="334492"/>
                </a:lnTo>
                <a:lnTo>
                  <a:pt x="158711" y="331812"/>
                </a:lnTo>
                <a:lnTo>
                  <a:pt x="162102" y="242252"/>
                </a:lnTo>
                <a:lnTo>
                  <a:pt x="164846" y="160274"/>
                </a:lnTo>
                <a:lnTo>
                  <a:pt x="166979" y="80149"/>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2" name="object 39">
            <a:extLst xmlns:a="http://schemas.openxmlformats.org/drawingml/2006/main">
              <a:ext uri="{FF2B5EF4-FFF2-40B4-BE49-F238E27FC236}">
                <a16:creationId xmlns:a16="http://schemas.microsoft.com/office/drawing/2014/main" id="{A7F246A6-C6A2-50B4-9D8D-3E27787EF1B7}"/>
              </a:ext>
            </a:extLst>
          </cdr:cNvPr>
          <cdr:cNvSpPr/>
        </cdr:nvSpPr>
        <cdr:spPr>
          <a:xfrm xmlns:a="http://schemas.openxmlformats.org/drawingml/2006/main">
            <a:off x="7770813" y="7073149"/>
            <a:ext cx="2014" cy="4736"/>
          </a:xfrm>
          <a:custGeom xmlns:a="http://schemas.openxmlformats.org/drawingml/2006/main">
            <a:avLst/>
            <a:gdLst/>
            <a:ahLst/>
            <a:cxnLst/>
            <a:rect l="l" t="t" r="r" b="b"/>
            <a:pathLst>
              <a:path w="1270" h="3175">
                <a:moveTo>
                  <a:pt x="139" y="0"/>
                </a:moveTo>
                <a:lnTo>
                  <a:pt x="0" y="1905"/>
                </a:lnTo>
                <a:lnTo>
                  <a:pt x="50" y="2654"/>
                </a:lnTo>
                <a:lnTo>
                  <a:pt x="558" y="889"/>
                </a:lnTo>
                <a:lnTo>
                  <a:pt x="609" y="584"/>
                </a:lnTo>
                <a:lnTo>
                  <a:pt x="698" y="304"/>
                </a:lnTo>
                <a:lnTo>
                  <a:pt x="749" y="25"/>
                </a:lnTo>
                <a:lnTo>
                  <a:pt x="330" y="25"/>
                </a:lnTo>
                <a:lnTo>
                  <a:pt x="139" y="0"/>
                </a:lnTo>
                <a:close/>
              </a:path>
            </a:pathLst>
          </a:custGeom>
          <a:solidFill xmlns:a="http://schemas.openxmlformats.org/drawingml/2006/main">
            <a:srgbClr val="F49B79">
              <a:alpha val="2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3" name="object 40">
            <a:extLst xmlns:a="http://schemas.openxmlformats.org/drawingml/2006/main">
              <a:ext uri="{FF2B5EF4-FFF2-40B4-BE49-F238E27FC236}">
                <a16:creationId xmlns:a16="http://schemas.microsoft.com/office/drawing/2014/main" id="{38406977-6449-14DD-D6EF-2C278855B817}"/>
              </a:ext>
            </a:extLst>
          </cdr:cNvPr>
          <cdr:cNvSpPr/>
        </cdr:nvSpPr>
        <cdr:spPr>
          <a:xfrm xmlns:a="http://schemas.openxmlformats.org/drawingml/2006/main">
            <a:off x="7673226" y="6908342"/>
            <a:ext cx="210455" cy="329619"/>
          </a:xfrm>
          <a:custGeom xmlns:a="http://schemas.openxmlformats.org/drawingml/2006/main">
            <a:avLst/>
            <a:gdLst/>
            <a:ahLst/>
            <a:cxnLst/>
            <a:rect l="l" t="t" r="r" b="b"/>
            <a:pathLst>
              <a:path w="132714" h="220979">
                <a:moveTo>
                  <a:pt x="132651" y="68122"/>
                </a:moveTo>
                <a:lnTo>
                  <a:pt x="130009" y="35560"/>
                </a:lnTo>
                <a:lnTo>
                  <a:pt x="122897" y="3568"/>
                </a:lnTo>
                <a:lnTo>
                  <a:pt x="85255" y="5346"/>
                </a:lnTo>
                <a:lnTo>
                  <a:pt x="85217" y="4381"/>
                </a:lnTo>
                <a:lnTo>
                  <a:pt x="45046" y="0"/>
                </a:lnTo>
                <a:lnTo>
                  <a:pt x="33337" y="49885"/>
                </a:lnTo>
                <a:lnTo>
                  <a:pt x="18364" y="118198"/>
                </a:lnTo>
                <a:lnTo>
                  <a:pt x="5473" y="178549"/>
                </a:lnTo>
                <a:lnTo>
                  <a:pt x="0" y="204520"/>
                </a:lnTo>
                <a:lnTo>
                  <a:pt x="11023" y="208622"/>
                </a:lnTo>
                <a:lnTo>
                  <a:pt x="50228" y="219036"/>
                </a:lnTo>
                <a:lnTo>
                  <a:pt x="75526" y="220776"/>
                </a:lnTo>
                <a:lnTo>
                  <a:pt x="94932" y="219544"/>
                </a:lnTo>
                <a:lnTo>
                  <a:pt x="112560" y="216916"/>
                </a:lnTo>
                <a:lnTo>
                  <a:pt x="125450" y="213880"/>
                </a:lnTo>
                <a:lnTo>
                  <a:pt x="131051" y="120992"/>
                </a:lnTo>
                <a:lnTo>
                  <a:pt x="132651" y="68122"/>
                </a:lnTo>
                <a:close/>
              </a:path>
            </a:pathLst>
          </a:custGeom>
          <a:solidFill xmlns:a="http://schemas.openxmlformats.org/drawingml/2006/main">
            <a:srgbClr val="242F66"/>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4" name="object 41">
            <a:extLst xmlns:a="http://schemas.openxmlformats.org/drawingml/2006/main">
              <a:ext uri="{FF2B5EF4-FFF2-40B4-BE49-F238E27FC236}">
                <a16:creationId xmlns:a16="http://schemas.microsoft.com/office/drawing/2014/main" id="{CD3181A4-0279-39CB-1554-8697A28CD32D}"/>
              </a:ext>
            </a:extLst>
          </cdr:cNvPr>
          <cdr:cNvSpPr/>
        </cdr:nvSpPr>
        <cdr:spPr>
          <a:xfrm xmlns:a="http://schemas.openxmlformats.org/drawingml/2006/main">
            <a:off x="7705852" y="6729685"/>
            <a:ext cx="209448" cy="198909"/>
          </a:xfrm>
          <a:custGeom xmlns:a="http://schemas.openxmlformats.org/drawingml/2006/main">
            <a:avLst/>
            <a:gdLst/>
            <a:ahLst/>
            <a:cxnLst/>
            <a:rect l="l" t="t" r="r" b="b"/>
            <a:pathLst>
              <a:path w="132079" h="133350">
                <a:moveTo>
                  <a:pt x="131940" y="60896"/>
                </a:moveTo>
                <a:lnTo>
                  <a:pt x="128651" y="45288"/>
                </a:lnTo>
                <a:lnTo>
                  <a:pt x="124383" y="30162"/>
                </a:lnTo>
                <a:lnTo>
                  <a:pt x="119354" y="19685"/>
                </a:lnTo>
                <a:lnTo>
                  <a:pt x="119557" y="19392"/>
                </a:lnTo>
                <a:lnTo>
                  <a:pt x="115316" y="11391"/>
                </a:lnTo>
                <a:lnTo>
                  <a:pt x="111150" y="10236"/>
                </a:lnTo>
                <a:lnTo>
                  <a:pt x="92964" y="2324"/>
                </a:lnTo>
                <a:lnTo>
                  <a:pt x="44907" y="3695"/>
                </a:lnTo>
                <a:lnTo>
                  <a:pt x="23583" y="12534"/>
                </a:lnTo>
                <a:lnTo>
                  <a:pt x="23545" y="12141"/>
                </a:lnTo>
                <a:lnTo>
                  <a:pt x="22326" y="13246"/>
                </a:lnTo>
                <a:lnTo>
                  <a:pt x="19837" y="14655"/>
                </a:lnTo>
                <a:lnTo>
                  <a:pt x="19189" y="16103"/>
                </a:lnTo>
                <a:lnTo>
                  <a:pt x="14871" y="20027"/>
                </a:lnTo>
                <a:lnTo>
                  <a:pt x="8470" y="32067"/>
                </a:lnTo>
                <a:lnTo>
                  <a:pt x="3721" y="46837"/>
                </a:lnTo>
                <a:lnTo>
                  <a:pt x="0" y="62915"/>
                </a:lnTo>
                <a:lnTo>
                  <a:pt x="8775" y="65709"/>
                </a:lnTo>
                <a:lnTo>
                  <a:pt x="14884" y="66967"/>
                </a:lnTo>
                <a:lnTo>
                  <a:pt x="21158" y="66979"/>
                </a:lnTo>
                <a:lnTo>
                  <a:pt x="30454" y="66027"/>
                </a:lnTo>
                <a:lnTo>
                  <a:pt x="28498" y="50850"/>
                </a:lnTo>
                <a:lnTo>
                  <a:pt x="31775" y="65405"/>
                </a:lnTo>
                <a:lnTo>
                  <a:pt x="30441" y="87198"/>
                </a:lnTo>
                <a:lnTo>
                  <a:pt x="24206" y="121221"/>
                </a:lnTo>
                <a:lnTo>
                  <a:pt x="27711" y="124904"/>
                </a:lnTo>
                <a:lnTo>
                  <a:pt x="40055" y="131229"/>
                </a:lnTo>
                <a:lnTo>
                  <a:pt x="64008" y="133070"/>
                </a:lnTo>
                <a:lnTo>
                  <a:pt x="102323" y="123342"/>
                </a:lnTo>
                <a:lnTo>
                  <a:pt x="95478" y="85813"/>
                </a:lnTo>
                <a:lnTo>
                  <a:pt x="94996" y="62484"/>
                </a:lnTo>
                <a:lnTo>
                  <a:pt x="97332" y="56578"/>
                </a:lnTo>
                <a:lnTo>
                  <a:pt x="99796" y="65036"/>
                </a:lnTo>
                <a:lnTo>
                  <a:pt x="103619" y="66357"/>
                </a:lnTo>
                <a:lnTo>
                  <a:pt x="108242" y="66370"/>
                </a:lnTo>
                <a:lnTo>
                  <a:pt x="116674" y="64681"/>
                </a:lnTo>
                <a:lnTo>
                  <a:pt x="131940" y="60896"/>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5" name="object 42">
            <a:extLst xmlns:a="http://schemas.openxmlformats.org/drawingml/2006/main">
              <a:ext uri="{FF2B5EF4-FFF2-40B4-BE49-F238E27FC236}">
                <a16:creationId xmlns:a16="http://schemas.microsoft.com/office/drawing/2014/main" id="{92419067-F808-7841-A172-BCFDD4238AAD}"/>
              </a:ext>
            </a:extLst>
          </cdr:cNvPr>
          <cdr:cNvSpPr/>
        </cdr:nvSpPr>
        <cdr:spPr>
          <a:xfrm xmlns:a="http://schemas.openxmlformats.org/drawingml/2006/main">
            <a:off x="7772039" y="6701237"/>
            <a:ext cx="67467" cy="72933"/>
          </a:xfrm>
          <a:custGeom xmlns:a="http://schemas.openxmlformats.org/drawingml/2006/main">
            <a:avLst/>
            <a:gdLst/>
            <a:ahLst/>
            <a:cxnLst/>
            <a:rect l="l" t="t" r="r" b="b"/>
            <a:pathLst>
              <a:path w="42545" h="48895">
                <a:moveTo>
                  <a:pt x="34582" y="0"/>
                </a:moveTo>
                <a:lnTo>
                  <a:pt x="11188" y="0"/>
                </a:lnTo>
                <a:lnTo>
                  <a:pt x="11112" y="10172"/>
                </a:lnTo>
                <a:lnTo>
                  <a:pt x="10998" y="11201"/>
                </a:lnTo>
                <a:lnTo>
                  <a:pt x="10782" y="13639"/>
                </a:lnTo>
                <a:lnTo>
                  <a:pt x="8445" y="18529"/>
                </a:lnTo>
                <a:lnTo>
                  <a:pt x="6540" y="20980"/>
                </a:lnTo>
                <a:lnTo>
                  <a:pt x="3149" y="22783"/>
                </a:lnTo>
                <a:lnTo>
                  <a:pt x="0" y="31191"/>
                </a:lnTo>
                <a:lnTo>
                  <a:pt x="16433" y="47066"/>
                </a:lnTo>
                <a:lnTo>
                  <a:pt x="27457" y="48526"/>
                </a:lnTo>
                <a:lnTo>
                  <a:pt x="40957" y="36652"/>
                </a:lnTo>
                <a:lnTo>
                  <a:pt x="42110" y="31191"/>
                </a:lnTo>
                <a:lnTo>
                  <a:pt x="42214" y="20866"/>
                </a:lnTo>
                <a:lnTo>
                  <a:pt x="41998" y="19062"/>
                </a:lnTo>
                <a:lnTo>
                  <a:pt x="37096" y="16751"/>
                </a:lnTo>
                <a:lnTo>
                  <a:pt x="35001" y="13715"/>
                </a:lnTo>
                <a:lnTo>
                  <a:pt x="34653" y="10172"/>
                </a:lnTo>
                <a:lnTo>
                  <a:pt x="34582"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16" name="object 43">
            <a:extLst xmlns:a="http://schemas.openxmlformats.org/drawingml/2006/main">
              <a:ext uri="{FF2B5EF4-FFF2-40B4-BE49-F238E27FC236}">
                <a16:creationId xmlns:a16="http://schemas.microsoft.com/office/drawing/2014/main" id="{69B9E1F3-1DB1-137E-06A1-FBE9A5EFF1C4}"/>
              </a:ext>
            </a:extLst>
          </cdr:cNvPr>
          <cdr:cNvPicPr/>
        </cdr:nvPicPr>
        <cdr:blipFill>
          <a:blip xmlns:a="http://schemas.openxmlformats.org/drawingml/2006/main" xmlns:r="http://schemas.openxmlformats.org/officeDocument/2006/relationships" r:embed="rId6" cstate="print"/>
          <a:stretch xmlns:a="http://schemas.openxmlformats.org/drawingml/2006/main">
            <a:fillRect/>
          </a:stretch>
        </cdr:blipFill>
        <cdr:spPr>
          <a:xfrm xmlns:a="http://schemas.openxmlformats.org/drawingml/2006/main">
            <a:off x="7787154" y="6702159"/>
            <a:ext cx="39733" cy="24854"/>
          </a:xfrm>
          <a:prstGeom xmlns:a="http://schemas.openxmlformats.org/drawingml/2006/main" prst="rect">
            <a:avLst/>
          </a:prstGeom>
        </cdr:spPr>
      </cdr:pic>
      <cdr:sp macro="" textlink="">
        <cdr:nvSpPr>
          <cdr:cNvPr id="117" name="object 44">
            <a:extLst xmlns:a="http://schemas.openxmlformats.org/drawingml/2006/main">
              <a:ext uri="{FF2B5EF4-FFF2-40B4-BE49-F238E27FC236}">
                <a16:creationId xmlns:a16="http://schemas.microsoft.com/office/drawing/2014/main" id="{B50CBAD9-DCC5-CB64-73EE-CEDC542043C9}"/>
              </a:ext>
            </a:extLst>
          </cdr:cNvPr>
          <cdr:cNvSpPr/>
        </cdr:nvSpPr>
        <cdr:spPr>
          <a:xfrm xmlns:a="http://schemas.openxmlformats.org/drawingml/2006/main">
            <a:off x="7776834" y="6630675"/>
            <a:ext cx="60418" cy="87139"/>
          </a:xfrm>
          <a:custGeom xmlns:a="http://schemas.openxmlformats.org/drawingml/2006/main">
            <a:avLst/>
            <a:gdLst/>
            <a:ahLst/>
            <a:cxnLst/>
            <a:rect l="l" t="t" r="r" b="b"/>
            <a:pathLst>
              <a:path w="38100" h="58420">
                <a:moveTo>
                  <a:pt x="14897" y="0"/>
                </a:moveTo>
                <a:lnTo>
                  <a:pt x="5143" y="7886"/>
                </a:lnTo>
                <a:lnTo>
                  <a:pt x="114" y="20612"/>
                </a:lnTo>
                <a:lnTo>
                  <a:pt x="0" y="30835"/>
                </a:lnTo>
                <a:lnTo>
                  <a:pt x="3352" y="42786"/>
                </a:lnTo>
                <a:lnTo>
                  <a:pt x="16548" y="57886"/>
                </a:lnTo>
                <a:lnTo>
                  <a:pt x="21399" y="57886"/>
                </a:lnTo>
                <a:lnTo>
                  <a:pt x="31178" y="49402"/>
                </a:lnTo>
                <a:lnTo>
                  <a:pt x="37718" y="17322"/>
                </a:lnTo>
                <a:lnTo>
                  <a:pt x="36714" y="15380"/>
                </a:lnTo>
                <a:lnTo>
                  <a:pt x="33137" y="10699"/>
                </a:lnTo>
                <a:lnTo>
                  <a:pt x="26146" y="4999"/>
                </a:lnTo>
                <a:lnTo>
                  <a:pt x="14897"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8" name="object 45">
            <a:extLst xmlns:a="http://schemas.openxmlformats.org/drawingml/2006/main">
              <a:ext uri="{FF2B5EF4-FFF2-40B4-BE49-F238E27FC236}">
                <a16:creationId xmlns:a16="http://schemas.microsoft.com/office/drawing/2014/main" id="{54E25E91-FF1B-23B4-03BF-36DD9403F723}"/>
              </a:ext>
            </a:extLst>
          </cdr:cNvPr>
          <cdr:cNvSpPr/>
        </cdr:nvSpPr>
        <cdr:spPr>
          <a:xfrm xmlns:a="http://schemas.openxmlformats.org/drawingml/2006/main">
            <a:off x="7781817" y="6662529"/>
            <a:ext cx="52362" cy="26521"/>
          </a:xfrm>
          <a:custGeom xmlns:a="http://schemas.openxmlformats.org/drawingml/2006/main">
            <a:avLst/>
            <a:gdLst/>
            <a:ahLst/>
            <a:cxnLst/>
            <a:rect l="l" t="t" r="r" b="b"/>
            <a:pathLst>
              <a:path w="33020" h="17779">
                <a:moveTo>
                  <a:pt x="11480" y="800"/>
                </a:moveTo>
                <a:lnTo>
                  <a:pt x="11125" y="317"/>
                </a:lnTo>
                <a:lnTo>
                  <a:pt x="10134" y="165"/>
                </a:lnTo>
                <a:lnTo>
                  <a:pt x="8547" y="25"/>
                </a:lnTo>
                <a:lnTo>
                  <a:pt x="7937" y="0"/>
                </a:lnTo>
                <a:lnTo>
                  <a:pt x="6616" y="0"/>
                </a:lnTo>
                <a:lnTo>
                  <a:pt x="0" y="2082"/>
                </a:lnTo>
                <a:lnTo>
                  <a:pt x="419" y="3035"/>
                </a:lnTo>
                <a:lnTo>
                  <a:pt x="990" y="3251"/>
                </a:lnTo>
                <a:lnTo>
                  <a:pt x="2082" y="2755"/>
                </a:lnTo>
                <a:lnTo>
                  <a:pt x="2755" y="2527"/>
                </a:lnTo>
                <a:lnTo>
                  <a:pt x="4089" y="2197"/>
                </a:lnTo>
                <a:lnTo>
                  <a:pt x="4762" y="2070"/>
                </a:lnTo>
                <a:lnTo>
                  <a:pt x="6057" y="1930"/>
                </a:lnTo>
                <a:lnTo>
                  <a:pt x="6692" y="1892"/>
                </a:lnTo>
                <a:lnTo>
                  <a:pt x="7886" y="1892"/>
                </a:lnTo>
                <a:lnTo>
                  <a:pt x="8445" y="1917"/>
                </a:lnTo>
                <a:lnTo>
                  <a:pt x="9880" y="2057"/>
                </a:lnTo>
                <a:lnTo>
                  <a:pt x="10414" y="2133"/>
                </a:lnTo>
                <a:lnTo>
                  <a:pt x="10604" y="2120"/>
                </a:lnTo>
                <a:lnTo>
                  <a:pt x="10998" y="2057"/>
                </a:lnTo>
                <a:lnTo>
                  <a:pt x="11341" y="1739"/>
                </a:lnTo>
                <a:lnTo>
                  <a:pt x="11480" y="800"/>
                </a:lnTo>
                <a:close/>
              </a:path>
              <a:path w="33020" h="17779">
                <a:moveTo>
                  <a:pt x="18656" y="14706"/>
                </a:moveTo>
                <a:lnTo>
                  <a:pt x="17818" y="5778"/>
                </a:lnTo>
                <a:lnTo>
                  <a:pt x="17272" y="5346"/>
                </a:lnTo>
                <a:lnTo>
                  <a:pt x="16116" y="5448"/>
                </a:lnTo>
                <a:lnTo>
                  <a:pt x="15684" y="5969"/>
                </a:lnTo>
                <a:lnTo>
                  <a:pt x="16471" y="14452"/>
                </a:lnTo>
                <a:lnTo>
                  <a:pt x="16217" y="15227"/>
                </a:lnTo>
                <a:lnTo>
                  <a:pt x="15938" y="15506"/>
                </a:lnTo>
                <a:lnTo>
                  <a:pt x="15087" y="15570"/>
                </a:lnTo>
                <a:lnTo>
                  <a:pt x="14643" y="16078"/>
                </a:lnTo>
                <a:lnTo>
                  <a:pt x="14732" y="17233"/>
                </a:lnTo>
                <a:lnTo>
                  <a:pt x="15201" y="17665"/>
                </a:lnTo>
                <a:lnTo>
                  <a:pt x="15760" y="17665"/>
                </a:lnTo>
                <a:lnTo>
                  <a:pt x="16967" y="17576"/>
                </a:lnTo>
                <a:lnTo>
                  <a:pt x="17983" y="16738"/>
                </a:lnTo>
                <a:lnTo>
                  <a:pt x="18656" y="14706"/>
                </a:lnTo>
                <a:close/>
              </a:path>
              <a:path w="33020" h="17779">
                <a:moveTo>
                  <a:pt x="32727" y="1460"/>
                </a:moveTo>
                <a:lnTo>
                  <a:pt x="28079" y="88"/>
                </a:lnTo>
                <a:lnTo>
                  <a:pt x="26619" y="88"/>
                </a:lnTo>
                <a:lnTo>
                  <a:pt x="21170" y="1473"/>
                </a:lnTo>
                <a:lnTo>
                  <a:pt x="21424" y="2387"/>
                </a:lnTo>
                <a:lnTo>
                  <a:pt x="21780" y="2667"/>
                </a:lnTo>
                <a:lnTo>
                  <a:pt x="22186" y="2679"/>
                </a:lnTo>
                <a:lnTo>
                  <a:pt x="22377" y="2679"/>
                </a:lnTo>
                <a:lnTo>
                  <a:pt x="24307" y="2235"/>
                </a:lnTo>
                <a:lnTo>
                  <a:pt x="26047" y="2019"/>
                </a:lnTo>
                <a:lnTo>
                  <a:pt x="26682" y="1981"/>
                </a:lnTo>
                <a:lnTo>
                  <a:pt x="27990" y="1981"/>
                </a:lnTo>
                <a:lnTo>
                  <a:pt x="28676" y="2032"/>
                </a:lnTo>
                <a:lnTo>
                  <a:pt x="30035" y="2222"/>
                </a:lnTo>
                <a:lnTo>
                  <a:pt x="30721" y="2374"/>
                </a:lnTo>
                <a:lnTo>
                  <a:pt x="31877" y="2743"/>
                </a:lnTo>
                <a:lnTo>
                  <a:pt x="32410" y="2463"/>
                </a:lnTo>
                <a:lnTo>
                  <a:pt x="32727" y="1460"/>
                </a:lnTo>
                <a:close/>
              </a:path>
            </a:pathLst>
          </a:custGeom>
          <a:solidFill xmlns:a="http://schemas.openxmlformats.org/drawingml/2006/main">
            <a:srgbClr val="F4A999">
              <a:alpha val="50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19" name="object 46">
            <a:extLst xmlns:a="http://schemas.openxmlformats.org/drawingml/2006/main">
              <a:ext uri="{FF2B5EF4-FFF2-40B4-BE49-F238E27FC236}">
                <a16:creationId xmlns:a16="http://schemas.microsoft.com/office/drawing/2014/main" id="{CF2E4650-80FC-1ABB-14B6-1DD5EEBF263B}"/>
              </a:ext>
            </a:extLst>
          </cdr:cNvPr>
          <cdr:cNvSpPr/>
        </cdr:nvSpPr>
        <cdr:spPr>
          <a:xfrm xmlns:a="http://schemas.openxmlformats.org/drawingml/2006/main">
            <a:off x="7788926" y="6669784"/>
            <a:ext cx="39272" cy="5683"/>
          </a:xfrm>
          <a:custGeom xmlns:a="http://schemas.openxmlformats.org/drawingml/2006/main">
            <a:avLst/>
            <a:gdLst/>
            <a:ahLst/>
            <a:cxnLst/>
            <a:rect l="l" t="t" r="r" b="b"/>
            <a:pathLst>
              <a:path w="24764" h="3810">
                <a:moveTo>
                  <a:pt x="3467" y="774"/>
                </a:moveTo>
                <a:lnTo>
                  <a:pt x="2692" y="0"/>
                </a:lnTo>
                <a:lnTo>
                  <a:pt x="774" y="0"/>
                </a:lnTo>
                <a:lnTo>
                  <a:pt x="0" y="774"/>
                </a:lnTo>
                <a:lnTo>
                  <a:pt x="0" y="1727"/>
                </a:lnTo>
                <a:lnTo>
                  <a:pt x="0" y="2679"/>
                </a:lnTo>
                <a:lnTo>
                  <a:pt x="774" y="3454"/>
                </a:lnTo>
                <a:lnTo>
                  <a:pt x="1727" y="3454"/>
                </a:lnTo>
                <a:lnTo>
                  <a:pt x="2679" y="3467"/>
                </a:lnTo>
                <a:lnTo>
                  <a:pt x="3454" y="2692"/>
                </a:lnTo>
                <a:lnTo>
                  <a:pt x="3467" y="1727"/>
                </a:lnTo>
                <a:lnTo>
                  <a:pt x="3467" y="774"/>
                </a:lnTo>
                <a:close/>
              </a:path>
              <a:path w="24764" h="3810">
                <a:moveTo>
                  <a:pt x="24193" y="800"/>
                </a:moveTo>
                <a:lnTo>
                  <a:pt x="23418" y="25"/>
                </a:lnTo>
                <a:lnTo>
                  <a:pt x="21501" y="25"/>
                </a:lnTo>
                <a:lnTo>
                  <a:pt x="20726" y="800"/>
                </a:lnTo>
                <a:lnTo>
                  <a:pt x="20726" y="1752"/>
                </a:lnTo>
                <a:lnTo>
                  <a:pt x="20726" y="2705"/>
                </a:lnTo>
                <a:lnTo>
                  <a:pt x="21501" y="3479"/>
                </a:lnTo>
                <a:lnTo>
                  <a:pt x="22453" y="3479"/>
                </a:lnTo>
                <a:lnTo>
                  <a:pt x="23406" y="3492"/>
                </a:lnTo>
                <a:lnTo>
                  <a:pt x="24180" y="2717"/>
                </a:lnTo>
                <a:lnTo>
                  <a:pt x="24193" y="1752"/>
                </a:lnTo>
                <a:lnTo>
                  <a:pt x="24193" y="800"/>
                </a:lnTo>
                <a:close/>
              </a:path>
            </a:pathLst>
          </a:custGeom>
          <a:solidFill xmlns:a="http://schemas.openxmlformats.org/drawingml/2006/main">
            <a:srgbClr val="0C132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0" name="object 47">
            <a:extLst xmlns:a="http://schemas.openxmlformats.org/drawingml/2006/main">
              <a:ext uri="{FF2B5EF4-FFF2-40B4-BE49-F238E27FC236}">
                <a16:creationId xmlns:a16="http://schemas.microsoft.com/office/drawing/2014/main" id="{B9838814-5E02-A42B-D6E4-23F76BDA836C}"/>
              </a:ext>
            </a:extLst>
          </cdr:cNvPr>
          <cdr:cNvSpPr/>
        </cdr:nvSpPr>
        <cdr:spPr>
          <a:xfrm xmlns:a="http://schemas.openxmlformats.org/drawingml/2006/main">
            <a:off x="7798913" y="6695765"/>
            <a:ext cx="20139" cy="10419"/>
          </a:xfrm>
          <a:custGeom xmlns:a="http://schemas.openxmlformats.org/drawingml/2006/main">
            <a:avLst/>
            <a:gdLst/>
            <a:ahLst/>
            <a:cxnLst/>
            <a:rect l="l" t="t" r="r" b="b"/>
            <a:pathLst>
              <a:path w="12700" h="6985">
                <a:moveTo>
                  <a:pt x="12115" y="0"/>
                </a:moveTo>
                <a:lnTo>
                  <a:pt x="11671" y="0"/>
                </a:lnTo>
                <a:lnTo>
                  <a:pt x="292" y="0"/>
                </a:lnTo>
                <a:lnTo>
                  <a:pt x="0" y="673"/>
                </a:lnTo>
                <a:lnTo>
                  <a:pt x="1003" y="3111"/>
                </a:lnTo>
                <a:lnTo>
                  <a:pt x="2882" y="6591"/>
                </a:lnTo>
                <a:lnTo>
                  <a:pt x="9512" y="6591"/>
                </a:lnTo>
                <a:lnTo>
                  <a:pt x="11391" y="3111"/>
                </a:lnTo>
                <a:lnTo>
                  <a:pt x="12407" y="673"/>
                </a:lnTo>
                <a:lnTo>
                  <a:pt x="12115" y="0"/>
                </a:lnTo>
                <a:close/>
              </a:path>
            </a:pathLst>
          </a:cu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1" name="object 48">
            <a:extLst xmlns:a="http://schemas.openxmlformats.org/drawingml/2006/main">
              <a:ext uri="{FF2B5EF4-FFF2-40B4-BE49-F238E27FC236}">
                <a16:creationId xmlns:a16="http://schemas.microsoft.com/office/drawing/2014/main" id="{14A3F8A7-AE0F-D4D9-AD23-B494AC32E324}"/>
              </a:ext>
            </a:extLst>
          </cdr:cNvPr>
          <cdr:cNvSpPr/>
        </cdr:nvSpPr>
        <cdr:spPr>
          <a:xfrm xmlns:a="http://schemas.openxmlformats.org/drawingml/2006/main">
            <a:off x="7537990" y="6620398"/>
            <a:ext cx="393723" cy="923505"/>
          </a:xfrm>
          <a:custGeom xmlns:a="http://schemas.openxmlformats.org/drawingml/2006/main">
            <a:avLst/>
            <a:gdLst/>
            <a:ahLst/>
            <a:cxnLst/>
            <a:rect l="l" t="t" r="r" b="b"/>
            <a:pathLst>
              <a:path w="248285" h="619125">
                <a:moveTo>
                  <a:pt x="73863" y="584517"/>
                </a:moveTo>
                <a:lnTo>
                  <a:pt x="73571" y="585076"/>
                </a:lnTo>
                <a:lnTo>
                  <a:pt x="71234" y="584123"/>
                </a:lnTo>
                <a:lnTo>
                  <a:pt x="70129" y="585863"/>
                </a:lnTo>
                <a:lnTo>
                  <a:pt x="67195" y="590918"/>
                </a:lnTo>
                <a:lnTo>
                  <a:pt x="64731" y="592594"/>
                </a:lnTo>
                <a:lnTo>
                  <a:pt x="59372" y="591985"/>
                </a:lnTo>
                <a:lnTo>
                  <a:pt x="56235" y="590791"/>
                </a:lnTo>
                <a:lnTo>
                  <a:pt x="52679" y="585457"/>
                </a:lnTo>
                <a:lnTo>
                  <a:pt x="51396" y="583031"/>
                </a:lnTo>
                <a:lnTo>
                  <a:pt x="49834" y="579653"/>
                </a:lnTo>
                <a:lnTo>
                  <a:pt x="49212" y="578612"/>
                </a:lnTo>
                <a:lnTo>
                  <a:pt x="48272" y="578561"/>
                </a:lnTo>
                <a:lnTo>
                  <a:pt x="48056" y="578535"/>
                </a:lnTo>
                <a:lnTo>
                  <a:pt x="46977" y="578637"/>
                </a:lnTo>
                <a:lnTo>
                  <a:pt x="46405" y="579920"/>
                </a:lnTo>
                <a:lnTo>
                  <a:pt x="2895" y="604710"/>
                </a:lnTo>
                <a:lnTo>
                  <a:pt x="0" y="614705"/>
                </a:lnTo>
                <a:lnTo>
                  <a:pt x="127" y="619023"/>
                </a:lnTo>
                <a:lnTo>
                  <a:pt x="67398" y="619010"/>
                </a:lnTo>
                <a:lnTo>
                  <a:pt x="68453" y="617766"/>
                </a:lnTo>
                <a:lnTo>
                  <a:pt x="68834" y="615581"/>
                </a:lnTo>
                <a:lnTo>
                  <a:pt x="72593" y="592594"/>
                </a:lnTo>
                <a:lnTo>
                  <a:pt x="73063" y="589724"/>
                </a:lnTo>
                <a:lnTo>
                  <a:pt x="73774" y="585076"/>
                </a:lnTo>
                <a:lnTo>
                  <a:pt x="73863" y="584517"/>
                </a:lnTo>
                <a:close/>
              </a:path>
              <a:path w="248285" h="619125">
                <a:moveTo>
                  <a:pt x="197942" y="30556"/>
                </a:moveTo>
                <a:lnTo>
                  <a:pt x="193763" y="11925"/>
                </a:lnTo>
                <a:lnTo>
                  <a:pt x="174015" y="0"/>
                </a:lnTo>
                <a:lnTo>
                  <a:pt x="145084" y="10528"/>
                </a:lnTo>
                <a:lnTo>
                  <a:pt x="135204" y="29972"/>
                </a:lnTo>
                <a:lnTo>
                  <a:pt x="140398" y="47701"/>
                </a:lnTo>
                <a:lnTo>
                  <a:pt x="147332" y="43802"/>
                </a:lnTo>
                <a:lnTo>
                  <a:pt x="146812" y="42354"/>
                </a:lnTo>
                <a:lnTo>
                  <a:pt x="146786" y="40640"/>
                </a:lnTo>
                <a:lnTo>
                  <a:pt x="148564" y="37985"/>
                </a:lnTo>
                <a:lnTo>
                  <a:pt x="153352" y="36156"/>
                </a:lnTo>
                <a:lnTo>
                  <a:pt x="155003" y="35229"/>
                </a:lnTo>
                <a:lnTo>
                  <a:pt x="156057" y="31419"/>
                </a:lnTo>
                <a:lnTo>
                  <a:pt x="154063" y="29057"/>
                </a:lnTo>
                <a:lnTo>
                  <a:pt x="155282" y="25628"/>
                </a:lnTo>
                <a:lnTo>
                  <a:pt x="156578" y="24853"/>
                </a:lnTo>
                <a:lnTo>
                  <a:pt x="159169" y="24066"/>
                </a:lnTo>
                <a:lnTo>
                  <a:pt x="160540" y="23952"/>
                </a:lnTo>
                <a:lnTo>
                  <a:pt x="163068" y="22974"/>
                </a:lnTo>
                <a:lnTo>
                  <a:pt x="164261" y="21945"/>
                </a:lnTo>
                <a:lnTo>
                  <a:pt x="164668" y="17830"/>
                </a:lnTo>
                <a:lnTo>
                  <a:pt x="160528" y="16065"/>
                </a:lnTo>
                <a:lnTo>
                  <a:pt x="162801" y="11557"/>
                </a:lnTo>
                <a:lnTo>
                  <a:pt x="163906" y="10706"/>
                </a:lnTo>
                <a:lnTo>
                  <a:pt x="166192" y="10134"/>
                </a:lnTo>
                <a:lnTo>
                  <a:pt x="169354" y="10020"/>
                </a:lnTo>
                <a:lnTo>
                  <a:pt x="171488" y="11950"/>
                </a:lnTo>
                <a:lnTo>
                  <a:pt x="172580" y="15074"/>
                </a:lnTo>
                <a:lnTo>
                  <a:pt x="173647" y="16319"/>
                </a:lnTo>
                <a:lnTo>
                  <a:pt x="175018" y="16840"/>
                </a:lnTo>
                <a:lnTo>
                  <a:pt x="177253" y="16548"/>
                </a:lnTo>
                <a:lnTo>
                  <a:pt x="178117" y="16103"/>
                </a:lnTo>
                <a:lnTo>
                  <a:pt x="179946" y="15582"/>
                </a:lnTo>
                <a:lnTo>
                  <a:pt x="181038" y="15557"/>
                </a:lnTo>
                <a:lnTo>
                  <a:pt x="182714" y="17056"/>
                </a:lnTo>
                <a:lnTo>
                  <a:pt x="182499" y="18630"/>
                </a:lnTo>
                <a:lnTo>
                  <a:pt x="181571" y="21069"/>
                </a:lnTo>
                <a:lnTo>
                  <a:pt x="180949" y="22390"/>
                </a:lnTo>
                <a:lnTo>
                  <a:pt x="181991" y="25285"/>
                </a:lnTo>
                <a:lnTo>
                  <a:pt x="188722" y="24104"/>
                </a:lnTo>
                <a:lnTo>
                  <a:pt x="187782" y="35331"/>
                </a:lnTo>
                <a:lnTo>
                  <a:pt x="190766" y="31927"/>
                </a:lnTo>
                <a:lnTo>
                  <a:pt x="189928" y="35394"/>
                </a:lnTo>
                <a:lnTo>
                  <a:pt x="197942" y="30556"/>
                </a:lnTo>
                <a:close/>
              </a:path>
              <a:path w="248285" h="619125">
                <a:moveTo>
                  <a:pt x="248272" y="614514"/>
                </a:moveTo>
                <a:lnTo>
                  <a:pt x="245262" y="604113"/>
                </a:lnTo>
                <a:lnTo>
                  <a:pt x="229006" y="600100"/>
                </a:lnTo>
                <a:lnTo>
                  <a:pt x="225005" y="598944"/>
                </a:lnTo>
                <a:lnTo>
                  <a:pt x="210845" y="592645"/>
                </a:lnTo>
                <a:lnTo>
                  <a:pt x="206019" y="587057"/>
                </a:lnTo>
                <a:lnTo>
                  <a:pt x="202171" y="577329"/>
                </a:lnTo>
                <a:lnTo>
                  <a:pt x="199847" y="577291"/>
                </a:lnTo>
                <a:lnTo>
                  <a:pt x="198755" y="579297"/>
                </a:lnTo>
                <a:lnTo>
                  <a:pt x="196405" y="584542"/>
                </a:lnTo>
                <a:lnTo>
                  <a:pt x="192913" y="589038"/>
                </a:lnTo>
                <a:lnTo>
                  <a:pt x="190461" y="590854"/>
                </a:lnTo>
                <a:lnTo>
                  <a:pt x="184873" y="591489"/>
                </a:lnTo>
                <a:lnTo>
                  <a:pt x="181813" y="589965"/>
                </a:lnTo>
                <a:lnTo>
                  <a:pt x="180467" y="586105"/>
                </a:lnTo>
                <a:lnTo>
                  <a:pt x="178854" y="582612"/>
                </a:lnTo>
                <a:lnTo>
                  <a:pt x="172173" y="617385"/>
                </a:lnTo>
                <a:lnTo>
                  <a:pt x="173736" y="618998"/>
                </a:lnTo>
                <a:lnTo>
                  <a:pt x="248145" y="619023"/>
                </a:lnTo>
                <a:lnTo>
                  <a:pt x="248272" y="614514"/>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2" name="object 49">
            <a:extLst xmlns:a="http://schemas.openxmlformats.org/drawingml/2006/main">
              <a:ext uri="{FF2B5EF4-FFF2-40B4-BE49-F238E27FC236}">
                <a16:creationId xmlns:a16="http://schemas.microsoft.com/office/drawing/2014/main" id="{4517C306-2555-584C-87CE-C89D42C988D2}"/>
              </a:ext>
            </a:extLst>
          </cdr:cNvPr>
          <cdr:cNvSpPr/>
        </cdr:nvSpPr>
        <cdr:spPr>
          <a:xfrm xmlns:a="http://schemas.openxmlformats.org/drawingml/2006/main">
            <a:off x="8021288" y="7455225"/>
            <a:ext cx="29202" cy="62514"/>
          </a:xfrm>
          <a:custGeom xmlns:a="http://schemas.openxmlformats.org/drawingml/2006/main">
            <a:avLst/>
            <a:gdLst/>
            <a:ahLst/>
            <a:cxnLst/>
            <a:rect l="l" t="t" r="r" b="b"/>
            <a:pathLst>
              <a:path w="18415" h="41910">
                <a:moveTo>
                  <a:pt x="18364" y="0"/>
                </a:moveTo>
                <a:lnTo>
                  <a:pt x="2247" y="1689"/>
                </a:lnTo>
                <a:lnTo>
                  <a:pt x="0" y="40932"/>
                </a:lnTo>
                <a:lnTo>
                  <a:pt x="16789" y="41719"/>
                </a:lnTo>
                <a:lnTo>
                  <a:pt x="18364"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3" name="object 50">
            <a:extLst xmlns:a="http://schemas.openxmlformats.org/drawingml/2006/main">
              <a:ext uri="{FF2B5EF4-FFF2-40B4-BE49-F238E27FC236}">
                <a16:creationId xmlns:a16="http://schemas.microsoft.com/office/drawing/2014/main" id="{14B29B10-0ADB-49A1-F4F6-D973280E4147}"/>
              </a:ext>
            </a:extLst>
          </cdr:cNvPr>
          <cdr:cNvSpPr/>
        </cdr:nvSpPr>
        <cdr:spPr>
          <a:xfrm xmlns:a="http://schemas.openxmlformats.org/drawingml/2006/main">
            <a:off x="8016433" y="7499349"/>
            <a:ext cx="86599" cy="44518"/>
          </a:xfrm>
          <a:custGeom xmlns:a="http://schemas.openxmlformats.org/drawingml/2006/main">
            <a:avLst/>
            <a:gdLst/>
            <a:ahLst/>
            <a:cxnLst/>
            <a:rect l="l" t="t" r="r" b="b"/>
            <a:pathLst>
              <a:path w="54609" h="29845">
                <a:moveTo>
                  <a:pt x="3759" y="3149"/>
                </a:moveTo>
                <a:lnTo>
                  <a:pt x="0" y="28600"/>
                </a:lnTo>
                <a:lnTo>
                  <a:pt x="1104" y="29743"/>
                </a:lnTo>
                <a:lnTo>
                  <a:pt x="46151" y="29768"/>
                </a:lnTo>
                <a:lnTo>
                  <a:pt x="54076" y="29756"/>
                </a:lnTo>
                <a:lnTo>
                  <a:pt x="54165" y="26555"/>
                </a:lnTo>
                <a:lnTo>
                  <a:pt x="52019" y="19151"/>
                </a:lnTo>
                <a:lnTo>
                  <a:pt x="40449" y="16294"/>
                </a:lnTo>
                <a:lnTo>
                  <a:pt x="37604" y="15468"/>
                </a:lnTo>
                <a:lnTo>
                  <a:pt x="27520" y="10985"/>
                </a:lnTo>
                <a:lnTo>
                  <a:pt x="26819" y="10172"/>
                </a:lnTo>
                <a:lnTo>
                  <a:pt x="9042" y="10172"/>
                </a:lnTo>
                <a:lnTo>
                  <a:pt x="6857" y="9080"/>
                </a:lnTo>
                <a:lnTo>
                  <a:pt x="5852" y="6222"/>
                </a:lnTo>
                <a:lnTo>
                  <a:pt x="4749" y="3848"/>
                </a:lnTo>
                <a:lnTo>
                  <a:pt x="3759" y="3149"/>
                </a:lnTo>
                <a:close/>
              </a:path>
              <a:path w="54609" h="29845">
                <a:moveTo>
                  <a:pt x="20548" y="0"/>
                </a:moveTo>
                <a:lnTo>
                  <a:pt x="19697" y="50"/>
                </a:lnTo>
                <a:lnTo>
                  <a:pt x="19227" y="825"/>
                </a:lnTo>
                <a:lnTo>
                  <a:pt x="18072" y="3340"/>
                </a:lnTo>
                <a:lnTo>
                  <a:pt x="17246" y="5219"/>
                </a:lnTo>
                <a:lnTo>
                  <a:pt x="14757" y="8420"/>
                </a:lnTo>
                <a:lnTo>
                  <a:pt x="13017" y="9715"/>
                </a:lnTo>
                <a:lnTo>
                  <a:pt x="9042" y="10172"/>
                </a:lnTo>
                <a:lnTo>
                  <a:pt x="26819" y="10172"/>
                </a:lnTo>
                <a:lnTo>
                  <a:pt x="24091" y="7010"/>
                </a:lnTo>
                <a:lnTo>
                  <a:pt x="21678" y="825"/>
                </a:lnTo>
                <a:lnTo>
                  <a:pt x="21348" y="76"/>
                </a:lnTo>
                <a:lnTo>
                  <a:pt x="20548" y="0"/>
                </a:lnTo>
                <a:close/>
              </a:path>
            </a:pathLst>
          </a:custGeom>
          <a:solidFill xmlns:a="http://schemas.openxmlformats.org/drawingml/2006/main">
            <a:srgbClr val="15173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4" name="object 51">
            <a:extLst xmlns:a="http://schemas.openxmlformats.org/drawingml/2006/main">
              <a:ext uri="{FF2B5EF4-FFF2-40B4-BE49-F238E27FC236}">
                <a16:creationId xmlns:a16="http://schemas.microsoft.com/office/drawing/2014/main" id="{D23DFDE0-1C30-4D88-B08B-82A52B27DA8B}"/>
              </a:ext>
            </a:extLst>
          </cdr:cNvPr>
          <cdr:cNvSpPr/>
        </cdr:nvSpPr>
        <cdr:spPr>
          <a:xfrm xmlns:a="http://schemas.openxmlformats.org/drawingml/2006/main">
            <a:off x="7853515" y="7449620"/>
            <a:ext cx="52362" cy="79563"/>
          </a:xfrm>
          <a:custGeom xmlns:a="http://schemas.openxmlformats.org/drawingml/2006/main">
            <a:avLst/>
            <a:gdLst/>
            <a:ahLst/>
            <a:cxnLst/>
            <a:rect l="l" t="t" r="r" b="b"/>
            <a:pathLst>
              <a:path w="33020" h="53339">
                <a:moveTo>
                  <a:pt x="15062" y="0"/>
                </a:moveTo>
                <a:lnTo>
                  <a:pt x="0" y="52730"/>
                </a:lnTo>
                <a:lnTo>
                  <a:pt x="21234" y="42202"/>
                </a:lnTo>
                <a:lnTo>
                  <a:pt x="32867" y="2793"/>
                </a:lnTo>
                <a:lnTo>
                  <a:pt x="15062"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5" name="object 52">
            <a:extLst xmlns:a="http://schemas.openxmlformats.org/drawingml/2006/main">
              <a:ext uri="{FF2B5EF4-FFF2-40B4-BE49-F238E27FC236}">
                <a16:creationId xmlns:a16="http://schemas.microsoft.com/office/drawing/2014/main" id="{29A7E6A4-35E9-DDD6-0E4E-C751638201E0}"/>
              </a:ext>
            </a:extLst>
          </cdr:cNvPr>
          <cdr:cNvSpPr/>
        </cdr:nvSpPr>
        <cdr:spPr>
          <a:xfrm xmlns:a="http://schemas.openxmlformats.org/drawingml/2006/main">
            <a:off x="7805839" y="7498975"/>
            <a:ext cx="87604" cy="45465"/>
          </a:xfrm>
          <a:custGeom xmlns:a="http://schemas.openxmlformats.org/drawingml/2006/main">
            <a:avLst/>
            <a:gdLst/>
            <a:ahLst/>
            <a:cxnLst/>
            <a:rect l="l" t="t" r="r" b="b"/>
            <a:pathLst>
              <a:path w="55245" h="30479">
                <a:moveTo>
                  <a:pt x="35623" y="0"/>
                </a:moveTo>
                <a:lnTo>
                  <a:pt x="34823" y="76"/>
                </a:lnTo>
                <a:lnTo>
                  <a:pt x="34404" y="1016"/>
                </a:lnTo>
                <a:lnTo>
                  <a:pt x="32092" y="7010"/>
                </a:lnTo>
                <a:lnTo>
                  <a:pt x="26644" y="11239"/>
                </a:lnTo>
                <a:lnTo>
                  <a:pt x="16560" y="15722"/>
                </a:lnTo>
                <a:lnTo>
                  <a:pt x="13716" y="16548"/>
                </a:lnTo>
                <a:lnTo>
                  <a:pt x="2146" y="19405"/>
                </a:lnTo>
                <a:lnTo>
                  <a:pt x="0" y="26809"/>
                </a:lnTo>
                <a:lnTo>
                  <a:pt x="88" y="30010"/>
                </a:lnTo>
                <a:lnTo>
                  <a:pt x="49961" y="29997"/>
                </a:lnTo>
                <a:lnTo>
                  <a:pt x="50749" y="29083"/>
                </a:lnTo>
                <a:lnTo>
                  <a:pt x="53816" y="10414"/>
                </a:lnTo>
                <a:lnTo>
                  <a:pt x="47980" y="10414"/>
                </a:lnTo>
                <a:lnTo>
                  <a:pt x="44005" y="9969"/>
                </a:lnTo>
                <a:lnTo>
                  <a:pt x="41681" y="9080"/>
                </a:lnTo>
                <a:lnTo>
                  <a:pt x="39052" y="5118"/>
                </a:lnTo>
                <a:lnTo>
                  <a:pt x="38100" y="3327"/>
                </a:lnTo>
                <a:lnTo>
                  <a:pt x="36944" y="825"/>
                </a:lnTo>
                <a:lnTo>
                  <a:pt x="36474" y="50"/>
                </a:lnTo>
                <a:lnTo>
                  <a:pt x="35623" y="0"/>
                </a:lnTo>
                <a:close/>
              </a:path>
              <a:path w="55245" h="30479">
                <a:moveTo>
                  <a:pt x="52806" y="4140"/>
                </a:moveTo>
                <a:lnTo>
                  <a:pt x="51993" y="5435"/>
                </a:lnTo>
                <a:lnTo>
                  <a:pt x="49809" y="9169"/>
                </a:lnTo>
                <a:lnTo>
                  <a:pt x="47980" y="10414"/>
                </a:lnTo>
                <a:lnTo>
                  <a:pt x="53816" y="10414"/>
                </a:lnTo>
                <a:lnTo>
                  <a:pt x="54165" y="8293"/>
                </a:lnTo>
                <a:lnTo>
                  <a:pt x="54686" y="4851"/>
                </a:lnTo>
                <a:lnTo>
                  <a:pt x="54533" y="4851"/>
                </a:lnTo>
                <a:lnTo>
                  <a:pt x="52806" y="4140"/>
                </a:lnTo>
                <a:close/>
              </a:path>
              <a:path w="55245" h="30479">
                <a:moveTo>
                  <a:pt x="54749" y="4432"/>
                </a:moveTo>
                <a:lnTo>
                  <a:pt x="54533" y="4851"/>
                </a:lnTo>
                <a:lnTo>
                  <a:pt x="54686" y="4851"/>
                </a:lnTo>
                <a:lnTo>
                  <a:pt x="54749" y="4432"/>
                </a:lnTo>
                <a:close/>
              </a:path>
            </a:pathLst>
          </a:custGeom>
          <a:solidFill xmlns:a="http://schemas.openxmlformats.org/drawingml/2006/main">
            <a:srgbClr val="15173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6" name="object 53">
            <a:extLst xmlns:a="http://schemas.openxmlformats.org/drawingml/2006/main">
              <a:ext uri="{FF2B5EF4-FFF2-40B4-BE49-F238E27FC236}">
                <a16:creationId xmlns:a16="http://schemas.microsoft.com/office/drawing/2014/main" id="{57B51BDE-D230-7776-65D9-BAF996BC4B32}"/>
              </a:ext>
            </a:extLst>
          </cdr:cNvPr>
          <cdr:cNvSpPr/>
        </cdr:nvSpPr>
        <cdr:spPr>
          <a:xfrm xmlns:a="http://schemas.openxmlformats.org/drawingml/2006/main">
            <a:off x="7861549" y="7083590"/>
            <a:ext cx="203407" cy="402553"/>
          </a:xfrm>
          <a:custGeom xmlns:a="http://schemas.openxmlformats.org/drawingml/2006/main">
            <a:avLst/>
            <a:gdLst/>
            <a:ahLst/>
            <a:cxnLst/>
            <a:rect l="l" t="t" r="r" b="b"/>
            <a:pathLst>
              <a:path w="128270" h="269875">
                <a:moveTo>
                  <a:pt x="127762" y="38493"/>
                </a:moveTo>
                <a:lnTo>
                  <a:pt x="90525" y="2971"/>
                </a:lnTo>
                <a:lnTo>
                  <a:pt x="90360" y="2971"/>
                </a:lnTo>
                <a:lnTo>
                  <a:pt x="90335" y="3276"/>
                </a:lnTo>
                <a:lnTo>
                  <a:pt x="90220" y="3937"/>
                </a:lnTo>
                <a:lnTo>
                  <a:pt x="90182" y="4330"/>
                </a:lnTo>
                <a:lnTo>
                  <a:pt x="86639" y="4432"/>
                </a:lnTo>
                <a:lnTo>
                  <a:pt x="86296" y="4000"/>
                </a:lnTo>
                <a:lnTo>
                  <a:pt x="86385" y="3009"/>
                </a:lnTo>
                <a:lnTo>
                  <a:pt x="85521" y="3009"/>
                </a:lnTo>
                <a:lnTo>
                  <a:pt x="84797" y="2082"/>
                </a:lnTo>
                <a:lnTo>
                  <a:pt x="81280" y="0"/>
                </a:lnTo>
                <a:lnTo>
                  <a:pt x="81153" y="3009"/>
                </a:lnTo>
                <a:lnTo>
                  <a:pt x="51104" y="2971"/>
                </a:lnTo>
                <a:lnTo>
                  <a:pt x="48171" y="16764"/>
                </a:lnTo>
                <a:lnTo>
                  <a:pt x="42862" y="43154"/>
                </a:lnTo>
                <a:lnTo>
                  <a:pt x="37338" y="72072"/>
                </a:lnTo>
                <a:lnTo>
                  <a:pt x="32131" y="99872"/>
                </a:lnTo>
                <a:lnTo>
                  <a:pt x="27800" y="122885"/>
                </a:lnTo>
                <a:lnTo>
                  <a:pt x="21336" y="159969"/>
                </a:lnTo>
                <a:lnTo>
                  <a:pt x="15684" y="195135"/>
                </a:lnTo>
                <a:lnTo>
                  <a:pt x="9144" y="230441"/>
                </a:lnTo>
                <a:lnTo>
                  <a:pt x="0" y="267957"/>
                </a:lnTo>
                <a:lnTo>
                  <a:pt x="26416" y="267957"/>
                </a:lnTo>
                <a:lnTo>
                  <a:pt x="34734" y="232905"/>
                </a:lnTo>
                <a:lnTo>
                  <a:pt x="45897" y="185521"/>
                </a:lnTo>
                <a:lnTo>
                  <a:pt x="58953" y="132499"/>
                </a:lnTo>
                <a:lnTo>
                  <a:pt x="72936" y="80492"/>
                </a:lnTo>
                <a:lnTo>
                  <a:pt x="84404" y="44132"/>
                </a:lnTo>
                <a:lnTo>
                  <a:pt x="86182" y="58458"/>
                </a:lnTo>
                <a:lnTo>
                  <a:pt x="91008" y="107734"/>
                </a:lnTo>
                <a:lnTo>
                  <a:pt x="95351" y="164922"/>
                </a:lnTo>
                <a:lnTo>
                  <a:pt x="97993" y="221678"/>
                </a:lnTo>
                <a:lnTo>
                  <a:pt x="97713" y="269633"/>
                </a:lnTo>
                <a:lnTo>
                  <a:pt x="120345" y="269633"/>
                </a:lnTo>
                <a:lnTo>
                  <a:pt x="121983" y="231127"/>
                </a:lnTo>
                <a:lnTo>
                  <a:pt x="124244" y="192773"/>
                </a:lnTo>
                <a:lnTo>
                  <a:pt x="126212" y="153809"/>
                </a:lnTo>
                <a:lnTo>
                  <a:pt x="126949" y="113461"/>
                </a:lnTo>
                <a:lnTo>
                  <a:pt x="127165" y="87858"/>
                </a:lnTo>
                <a:lnTo>
                  <a:pt x="127660" y="62547"/>
                </a:lnTo>
                <a:lnTo>
                  <a:pt x="127762" y="38493"/>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7" name="object 54">
            <a:extLst xmlns:a="http://schemas.openxmlformats.org/drawingml/2006/main">
              <a:ext uri="{FF2B5EF4-FFF2-40B4-BE49-F238E27FC236}">
                <a16:creationId xmlns:a16="http://schemas.microsoft.com/office/drawing/2014/main" id="{E96EB28D-60F8-ED31-6C4C-4E15ED1B0726}"/>
              </a:ext>
            </a:extLst>
          </cdr:cNvPr>
          <cdr:cNvSpPr/>
        </cdr:nvSpPr>
        <cdr:spPr>
          <a:xfrm xmlns:a="http://schemas.openxmlformats.org/drawingml/2006/main">
            <a:off x="7919380" y="6925215"/>
            <a:ext cx="146010" cy="176176"/>
          </a:xfrm>
          <a:custGeom xmlns:a="http://schemas.openxmlformats.org/drawingml/2006/main">
            <a:avLst/>
            <a:gdLst/>
            <a:ahLst/>
            <a:cxnLst/>
            <a:rect l="l" t="t" r="r" b="b"/>
            <a:pathLst>
              <a:path w="92075" h="118110">
                <a:moveTo>
                  <a:pt x="31584" y="0"/>
                </a:moveTo>
                <a:lnTo>
                  <a:pt x="23533" y="2197"/>
                </a:lnTo>
                <a:lnTo>
                  <a:pt x="6692" y="7670"/>
                </a:lnTo>
                <a:lnTo>
                  <a:pt x="2743" y="9398"/>
                </a:lnTo>
                <a:lnTo>
                  <a:pt x="0" y="18186"/>
                </a:lnTo>
                <a:lnTo>
                  <a:pt x="14880" y="38409"/>
                </a:lnTo>
                <a:lnTo>
                  <a:pt x="21364" y="54625"/>
                </a:lnTo>
                <a:lnTo>
                  <a:pt x="20824" y="75361"/>
                </a:lnTo>
                <a:lnTo>
                  <a:pt x="14630" y="109143"/>
                </a:lnTo>
                <a:lnTo>
                  <a:pt x="49177" y="117916"/>
                </a:lnTo>
                <a:lnTo>
                  <a:pt x="70773" y="116254"/>
                </a:lnTo>
                <a:lnTo>
                  <a:pt x="81906" y="110560"/>
                </a:lnTo>
                <a:lnTo>
                  <a:pt x="85064" y="107238"/>
                </a:lnTo>
                <a:lnTo>
                  <a:pt x="79450" y="76557"/>
                </a:lnTo>
                <a:lnTo>
                  <a:pt x="78254" y="56911"/>
                </a:lnTo>
                <a:lnTo>
                  <a:pt x="82082" y="39823"/>
                </a:lnTo>
                <a:lnTo>
                  <a:pt x="91541" y="16814"/>
                </a:lnTo>
                <a:lnTo>
                  <a:pt x="89010" y="11157"/>
                </a:lnTo>
                <a:lnTo>
                  <a:pt x="80211" y="6176"/>
                </a:lnTo>
                <a:lnTo>
                  <a:pt x="70790" y="2632"/>
                </a:lnTo>
                <a:lnTo>
                  <a:pt x="66395" y="1282"/>
                </a:lnTo>
                <a:lnTo>
                  <a:pt x="31584"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8" name="object 55">
            <a:extLst xmlns:a="http://schemas.openxmlformats.org/drawingml/2006/main">
              <a:ext uri="{FF2B5EF4-FFF2-40B4-BE49-F238E27FC236}">
                <a16:creationId xmlns:a16="http://schemas.microsoft.com/office/drawing/2014/main" id="{8F88FA3C-2B10-8089-852A-349F01D99549}"/>
              </a:ext>
            </a:extLst>
          </cdr:cNvPr>
          <cdr:cNvSpPr/>
        </cdr:nvSpPr>
        <cdr:spPr>
          <a:xfrm xmlns:a="http://schemas.openxmlformats.org/drawingml/2006/main">
            <a:off x="8047379" y="6996734"/>
            <a:ext cx="32223" cy="134500"/>
          </a:xfrm>
          <a:custGeom xmlns:a="http://schemas.openxmlformats.org/drawingml/2006/main">
            <a:avLst/>
            <a:gdLst/>
            <a:ahLst/>
            <a:cxnLst/>
            <a:rect l="l" t="t" r="r" b="b"/>
            <a:pathLst>
              <a:path w="20320" h="90170">
                <a:moveTo>
                  <a:pt x="20078" y="0"/>
                </a:moveTo>
                <a:lnTo>
                  <a:pt x="13525" y="2133"/>
                </a:lnTo>
                <a:lnTo>
                  <a:pt x="6769" y="3365"/>
                </a:lnTo>
                <a:lnTo>
                  <a:pt x="0" y="3657"/>
                </a:lnTo>
                <a:lnTo>
                  <a:pt x="91" y="23243"/>
                </a:lnTo>
                <a:lnTo>
                  <a:pt x="1837" y="60345"/>
                </a:lnTo>
                <a:lnTo>
                  <a:pt x="1879" y="81724"/>
                </a:lnTo>
                <a:lnTo>
                  <a:pt x="13538" y="89979"/>
                </a:lnTo>
                <a:lnTo>
                  <a:pt x="16655" y="66469"/>
                </a:lnTo>
                <a:lnTo>
                  <a:pt x="18832" y="43246"/>
                </a:lnTo>
                <a:lnTo>
                  <a:pt x="19997" y="20895"/>
                </a:lnTo>
                <a:lnTo>
                  <a:pt x="20078" y="0"/>
                </a:lnTo>
                <a:close/>
              </a:path>
            </a:pathLst>
          </a:custGeom>
          <a:solidFill xmlns:a="http://schemas.openxmlformats.org/drawingml/2006/main">
            <a:srgbClr val="E6806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29" name="object 56">
            <a:extLst xmlns:a="http://schemas.openxmlformats.org/drawingml/2006/main">
              <a:ext uri="{FF2B5EF4-FFF2-40B4-BE49-F238E27FC236}">
                <a16:creationId xmlns:a16="http://schemas.microsoft.com/office/drawing/2014/main" id="{57F2FD52-F93E-EFDB-39CD-D384A0582678}"/>
              </a:ext>
            </a:extLst>
          </cdr:cNvPr>
          <cdr:cNvSpPr/>
        </cdr:nvSpPr>
        <cdr:spPr>
          <a:xfrm xmlns:a="http://schemas.openxmlformats.org/drawingml/2006/main">
            <a:off x="8045349" y="6938474"/>
            <a:ext cx="40279" cy="73880"/>
          </a:xfrm>
          <a:custGeom xmlns:a="http://schemas.openxmlformats.org/drawingml/2006/main">
            <a:avLst/>
            <a:gdLst/>
            <a:ahLst/>
            <a:cxnLst/>
            <a:rect l="l" t="t" r="r" b="b"/>
            <a:pathLst>
              <a:path w="25400" h="49529">
                <a:moveTo>
                  <a:pt x="6223" y="0"/>
                </a:moveTo>
                <a:lnTo>
                  <a:pt x="0" y="48577"/>
                </a:lnTo>
                <a:lnTo>
                  <a:pt x="8351" y="49441"/>
                </a:lnTo>
                <a:lnTo>
                  <a:pt x="13755" y="49488"/>
                </a:lnTo>
                <a:lnTo>
                  <a:pt x="18571" y="48502"/>
                </a:lnTo>
                <a:lnTo>
                  <a:pt x="25158" y="46266"/>
                </a:lnTo>
                <a:lnTo>
                  <a:pt x="23625" y="31577"/>
                </a:lnTo>
                <a:lnTo>
                  <a:pt x="19967" y="18108"/>
                </a:lnTo>
                <a:lnTo>
                  <a:pt x="14171" y="7152"/>
                </a:lnTo>
                <a:lnTo>
                  <a:pt x="6223"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0" name="object 57">
            <a:extLst xmlns:a="http://schemas.openxmlformats.org/drawingml/2006/main">
              <a:ext uri="{FF2B5EF4-FFF2-40B4-BE49-F238E27FC236}">
                <a16:creationId xmlns:a16="http://schemas.microsoft.com/office/drawing/2014/main" id="{63C126DA-8548-E326-5786-DF827D15170A}"/>
              </a:ext>
            </a:extLst>
          </cdr:cNvPr>
          <cdr:cNvSpPr/>
        </cdr:nvSpPr>
        <cdr:spPr>
          <a:xfrm xmlns:a="http://schemas.openxmlformats.org/drawingml/2006/main">
            <a:off x="7906165" y="6992331"/>
            <a:ext cx="112780" cy="84299"/>
          </a:xfrm>
          <a:custGeom xmlns:a="http://schemas.openxmlformats.org/drawingml/2006/main">
            <a:avLst/>
            <a:gdLst/>
            <a:ahLst/>
            <a:cxnLst/>
            <a:rect l="l" t="t" r="r" b="b"/>
            <a:pathLst>
              <a:path w="71120" h="56514">
                <a:moveTo>
                  <a:pt x="1092" y="0"/>
                </a:moveTo>
                <a:lnTo>
                  <a:pt x="306" y="11541"/>
                </a:lnTo>
                <a:lnTo>
                  <a:pt x="0" y="18659"/>
                </a:lnTo>
                <a:lnTo>
                  <a:pt x="131" y="24295"/>
                </a:lnTo>
                <a:lnTo>
                  <a:pt x="35925" y="47424"/>
                </a:lnTo>
                <a:lnTo>
                  <a:pt x="70599" y="56045"/>
                </a:lnTo>
                <a:lnTo>
                  <a:pt x="64033" y="42176"/>
                </a:lnTo>
                <a:lnTo>
                  <a:pt x="39976" y="33717"/>
                </a:lnTo>
                <a:lnTo>
                  <a:pt x="27451" y="28892"/>
                </a:lnTo>
                <a:lnTo>
                  <a:pt x="22403" y="25896"/>
                </a:lnTo>
                <a:lnTo>
                  <a:pt x="20777" y="22923"/>
                </a:lnTo>
                <a:lnTo>
                  <a:pt x="20027" y="20828"/>
                </a:lnTo>
                <a:lnTo>
                  <a:pt x="22034" y="4876"/>
                </a:lnTo>
                <a:lnTo>
                  <a:pt x="22174" y="2959"/>
                </a:lnTo>
                <a:lnTo>
                  <a:pt x="1092"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1" name="object 58">
            <a:extLst xmlns:a="http://schemas.openxmlformats.org/drawingml/2006/main">
              <a:ext uri="{FF2B5EF4-FFF2-40B4-BE49-F238E27FC236}">
                <a16:creationId xmlns:a16="http://schemas.microsoft.com/office/drawing/2014/main" id="{1152272D-E3FE-172E-DF6C-407FC3DBD6B8}"/>
              </a:ext>
            </a:extLst>
          </cdr:cNvPr>
          <cdr:cNvSpPr/>
        </cdr:nvSpPr>
        <cdr:spPr>
          <a:xfrm xmlns:a="http://schemas.openxmlformats.org/drawingml/2006/main">
            <a:off x="8024309" y="7118638"/>
            <a:ext cx="46319" cy="78616"/>
          </a:xfrm>
          <a:custGeom xmlns:a="http://schemas.openxmlformats.org/drawingml/2006/main">
            <a:avLst/>
            <a:gdLst/>
            <a:ahLst/>
            <a:cxnLst/>
            <a:rect l="l" t="t" r="r" b="b"/>
            <a:pathLst>
              <a:path w="29209" h="52704">
                <a:moveTo>
                  <a:pt x="16433" y="0"/>
                </a:moveTo>
                <a:lnTo>
                  <a:pt x="16065" y="3086"/>
                </a:lnTo>
                <a:lnTo>
                  <a:pt x="14922" y="9537"/>
                </a:lnTo>
                <a:lnTo>
                  <a:pt x="11607" y="13779"/>
                </a:lnTo>
                <a:lnTo>
                  <a:pt x="9880" y="15278"/>
                </a:lnTo>
                <a:lnTo>
                  <a:pt x="6489" y="19367"/>
                </a:lnTo>
                <a:lnTo>
                  <a:pt x="0" y="32550"/>
                </a:lnTo>
                <a:lnTo>
                  <a:pt x="1092" y="33528"/>
                </a:lnTo>
                <a:lnTo>
                  <a:pt x="2527" y="33439"/>
                </a:lnTo>
                <a:lnTo>
                  <a:pt x="4660" y="32245"/>
                </a:lnTo>
                <a:lnTo>
                  <a:pt x="5422" y="31153"/>
                </a:lnTo>
                <a:lnTo>
                  <a:pt x="7048" y="29171"/>
                </a:lnTo>
                <a:lnTo>
                  <a:pt x="8496" y="25857"/>
                </a:lnTo>
                <a:lnTo>
                  <a:pt x="9740" y="25565"/>
                </a:lnTo>
                <a:lnTo>
                  <a:pt x="9905" y="25641"/>
                </a:lnTo>
                <a:lnTo>
                  <a:pt x="5689" y="49796"/>
                </a:lnTo>
                <a:lnTo>
                  <a:pt x="5981" y="50965"/>
                </a:lnTo>
                <a:lnTo>
                  <a:pt x="6438" y="51498"/>
                </a:lnTo>
                <a:lnTo>
                  <a:pt x="7505" y="51587"/>
                </a:lnTo>
                <a:lnTo>
                  <a:pt x="7962" y="51308"/>
                </a:lnTo>
                <a:lnTo>
                  <a:pt x="8547" y="50546"/>
                </a:lnTo>
                <a:lnTo>
                  <a:pt x="11277" y="42011"/>
                </a:lnTo>
                <a:lnTo>
                  <a:pt x="12649" y="31750"/>
                </a:lnTo>
                <a:lnTo>
                  <a:pt x="13334" y="28676"/>
                </a:lnTo>
                <a:lnTo>
                  <a:pt x="13652" y="28702"/>
                </a:lnTo>
                <a:lnTo>
                  <a:pt x="13258" y="32473"/>
                </a:lnTo>
                <a:lnTo>
                  <a:pt x="10820" y="50292"/>
                </a:lnTo>
                <a:lnTo>
                  <a:pt x="11175" y="51574"/>
                </a:lnTo>
                <a:lnTo>
                  <a:pt x="11696" y="52146"/>
                </a:lnTo>
                <a:lnTo>
                  <a:pt x="12877" y="52209"/>
                </a:lnTo>
                <a:lnTo>
                  <a:pt x="13347" y="51879"/>
                </a:lnTo>
                <a:lnTo>
                  <a:pt x="13957" y="51041"/>
                </a:lnTo>
                <a:lnTo>
                  <a:pt x="16243" y="41592"/>
                </a:lnTo>
                <a:lnTo>
                  <a:pt x="16687" y="37503"/>
                </a:lnTo>
                <a:lnTo>
                  <a:pt x="18389" y="29502"/>
                </a:lnTo>
                <a:lnTo>
                  <a:pt x="18719" y="29476"/>
                </a:lnTo>
                <a:lnTo>
                  <a:pt x="18046" y="37312"/>
                </a:lnTo>
                <a:lnTo>
                  <a:pt x="17792" y="37947"/>
                </a:lnTo>
                <a:lnTo>
                  <a:pt x="16471" y="47421"/>
                </a:lnTo>
                <a:lnTo>
                  <a:pt x="16840" y="48704"/>
                </a:lnTo>
                <a:lnTo>
                  <a:pt x="17360" y="49276"/>
                </a:lnTo>
                <a:lnTo>
                  <a:pt x="18529" y="49339"/>
                </a:lnTo>
                <a:lnTo>
                  <a:pt x="19011" y="49009"/>
                </a:lnTo>
                <a:lnTo>
                  <a:pt x="19608" y="48158"/>
                </a:lnTo>
                <a:lnTo>
                  <a:pt x="19913" y="47142"/>
                </a:lnTo>
                <a:lnTo>
                  <a:pt x="21526" y="39306"/>
                </a:lnTo>
                <a:lnTo>
                  <a:pt x="22986" y="28765"/>
                </a:lnTo>
                <a:lnTo>
                  <a:pt x="23215" y="28676"/>
                </a:lnTo>
                <a:lnTo>
                  <a:pt x="23304" y="28854"/>
                </a:lnTo>
                <a:lnTo>
                  <a:pt x="22656" y="35788"/>
                </a:lnTo>
                <a:lnTo>
                  <a:pt x="21628" y="43192"/>
                </a:lnTo>
                <a:lnTo>
                  <a:pt x="21894" y="44157"/>
                </a:lnTo>
                <a:lnTo>
                  <a:pt x="22301" y="44602"/>
                </a:lnTo>
                <a:lnTo>
                  <a:pt x="23190" y="44640"/>
                </a:lnTo>
                <a:lnTo>
                  <a:pt x="23571" y="44399"/>
                </a:lnTo>
                <a:lnTo>
                  <a:pt x="24028" y="43738"/>
                </a:lnTo>
                <a:lnTo>
                  <a:pt x="26111" y="36423"/>
                </a:lnTo>
                <a:lnTo>
                  <a:pt x="27304" y="23787"/>
                </a:lnTo>
                <a:lnTo>
                  <a:pt x="27711" y="10680"/>
                </a:lnTo>
                <a:lnTo>
                  <a:pt x="28079" y="7467"/>
                </a:lnTo>
                <a:lnTo>
                  <a:pt x="28879" y="2070"/>
                </a:lnTo>
                <a:lnTo>
                  <a:pt x="16433" y="0"/>
                </a:lnTo>
                <a:close/>
              </a:path>
            </a:pathLst>
          </a:custGeom>
          <a:solidFill xmlns:a="http://schemas.openxmlformats.org/drawingml/2006/main">
            <a:srgbClr val="E6806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2" name="object 59">
            <a:extLst xmlns:a="http://schemas.openxmlformats.org/drawingml/2006/main">
              <a:ext uri="{FF2B5EF4-FFF2-40B4-BE49-F238E27FC236}">
                <a16:creationId xmlns:a16="http://schemas.microsoft.com/office/drawing/2014/main" id="{C021F872-560F-CDCE-476C-C9DBA505DA9F}"/>
              </a:ext>
            </a:extLst>
          </cdr:cNvPr>
          <cdr:cNvSpPr/>
        </cdr:nvSpPr>
        <cdr:spPr>
          <a:xfrm xmlns:a="http://schemas.openxmlformats.org/drawingml/2006/main">
            <a:off x="8003926" y="7050150"/>
            <a:ext cx="80557" cy="36940"/>
          </a:xfrm>
          <a:custGeom xmlns:a="http://schemas.openxmlformats.org/drawingml/2006/main">
            <a:avLst/>
            <a:gdLst/>
            <a:ahLst/>
            <a:cxnLst/>
            <a:rect l="l" t="t" r="r" b="b"/>
            <a:pathLst>
              <a:path w="50800" h="24764">
                <a:moveTo>
                  <a:pt x="36360" y="0"/>
                </a:moveTo>
                <a:lnTo>
                  <a:pt x="22644" y="1244"/>
                </a:lnTo>
                <a:lnTo>
                  <a:pt x="17932" y="2819"/>
                </a:lnTo>
                <a:lnTo>
                  <a:pt x="16040" y="3835"/>
                </a:lnTo>
                <a:lnTo>
                  <a:pt x="11226" y="5308"/>
                </a:lnTo>
                <a:lnTo>
                  <a:pt x="5194" y="4127"/>
                </a:lnTo>
                <a:lnTo>
                  <a:pt x="2387" y="3416"/>
                </a:lnTo>
                <a:lnTo>
                  <a:pt x="0" y="14986"/>
                </a:lnTo>
                <a:lnTo>
                  <a:pt x="4991" y="16103"/>
                </a:lnTo>
                <a:lnTo>
                  <a:pt x="7924" y="16865"/>
                </a:lnTo>
                <a:lnTo>
                  <a:pt x="19519" y="20916"/>
                </a:lnTo>
                <a:lnTo>
                  <a:pt x="30962" y="24130"/>
                </a:lnTo>
                <a:lnTo>
                  <a:pt x="38049" y="24765"/>
                </a:lnTo>
                <a:lnTo>
                  <a:pt x="38785" y="24587"/>
                </a:lnTo>
                <a:lnTo>
                  <a:pt x="39128" y="24345"/>
                </a:lnTo>
                <a:lnTo>
                  <a:pt x="39395" y="23558"/>
                </a:lnTo>
                <a:lnTo>
                  <a:pt x="39128" y="23050"/>
                </a:lnTo>
                <a:lnTo>
                  <a:pt x="38379" y="22491"/>
                </a:lnTo>
                <a:lnTo>
                  <a:pt x="31559" y="20904"/>
                </a:lnTo>
                <a:lnTo>
                  <a:pt x="25285" y="19138"/>
                </a:lnTo>
                <a:lnTo>
                  <a:pt x="25158" y="18986"/>
                </a:lnTo>
                <a:lnTo>
                  <a:pt x="25349" y="18808"/>
                </a:lnTo>
                <a:lnTo>
                  <a:pt x="35013" y="21094"/>
                </a:lnTo>
                <a:lnTo>
                  <a:pt x="42418" y="22313"/>
                </a:lnTo>
                <a:lnTo>
                  <a:pt x="43395" y="22402"/>
                </a:lnTo>
                <a:lnTo>
                  <a:pt x="44348" y="22161"/>
                </a:lnTo>
                <a:lnTo>
                  <a:pt x="44805" y="21844"/>
                </a:lnTo>
                <a:lnTo>
                  <a:pt x="45148" y="20802"/>
                </a:lnTo>
                <a:lnTo>
                  <a:pt x="44805" y="20154"/>
                </a:lnTo>
                <a:lnTo>
                  <a:pt x="43815" y="19405"/>
                </a:lnTo>
                <a:lnTo>
                  <a:pt x="35090" y="17373"/>
                </a:lnTo>
                <a:lnTo>
                  <a:pt x="34442" y="17373"/>
                </a:lnTo>
                <a:lnTo>
                  <a:pt x="27381" y="15341"/>
                </a:lnTo>
                <a:lnTo>
                  <a:pt x="27508" y="15049"/>
                </a:lnTo>
                <a:lnTo>
                  <a:pt x="35077" y="16268"/>
                </a:lnTo>
                <a:lnTo>
                  <a:pt x="38798" y="17246"/>
                </a:lnTo>
                <a:lnTo>
                  <a:pt x="47815" y="18427"/>
                </a:lnTo>
                <a:lnTo>
                  <a:pt x="48755" y="18173"/>
                </a:lnTo>
                <a:lnTo>
                  <a:pt x="49212" y="17868"/>
                </a:lnTo>
                <a:lnTo>
                  <a:pt x="49555" y="16827"/>
                </a:lnTo>
                <a:lnTo>
                  <a:pt x="49225" y="16179"/>
                </a:lnTo>
                <a:lnTo>
                  <a:pt x="48234" y="15430"/>
                </a:lnTo>
                <a:lnTo>
                  <a:pt x="31826" y="11569"/>
                </a:lnTo>
                <a:lnTo>
                  <a:pt x="28397" y="10642"/>
                </a:lnTo>
                <a:lnTo>
                  <a:pt x="28486" y="10350"/>
                </a:lnTo>
                <a:lnTo>
                  <a:pt x="31407" y="10795"/>
                </a:lnTo>
                <a:lnTo>
                  <a:pt x="40830" y="13042"/>
                </a:lnTo>
                <a:lnTo>
                  <a:pt x="49212" y="13525"/>
                </a:lnTo>
                <a:lnTo>
                  <a:pt x="50076" y="13271"/>
                </a:lnTo>
                <a:lnTo>
                  <a:pt x="50469" y="12979"/>
                </a:lnTo>
                <a:lnTo>
                  <a:pt x="50761" y="12014"/>
                </a:lnTo>
                <a:lnTo>
                  <a:pt x="50444" y="11430"/>
                </a:lnTo>
                <a:lnTo>
                  <a:pt x="49517" y="10782"/>
                </a:lnTo>
                <a:lnTo>
                  <a:pt x="26987" y="6337"/>
                </a:lnTo>
                <a:lnTo>
                  <a:pt x="26974" y="6172"/>
                </a:lnTo>
                <a:lnTo>
                  <a:pt x="27647" y="5168"/>
                </a:lnTo>
                <a:lnTo>
                  <a:pt x="31026" y="5029"/>
                </a:lnTo>
                <a:lnTo>
                  <a:pt x="34518" y="3962"/>
                </a:lnTo>
                <a:lnTo>
                  <a:pt x="36296" y="2514"/>
                </a:lnTo>
                <a:lnTo>
                  <a:pt x="36842" y="1295"/>
                </a:lnTo>
                <a:lnTo>
                  <a:pt x="36360"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3" name="object 60">
            <a:extLst xmlns:a="http://schemas.openxmlformats.org/drawingml/2006/main">
              <a:ext uri="{FF2B5EF4-FFF2-40B4-BE49-F238E27FC236}">
                <a16:creationId xmlns:a16="http://schemas.microsoft.com/office/drawing/2014/main" id="{8FEDA3C0-F6C3-D94A-0543-AB773687C571}"/>
              </a:ext>
            </a:extLst>
          </cdr:cNvPr>
          <cdr:cNvSpPr/>
        </cdr:nvSpPr>
        <cdr:spPr>
          <a:xfrm xmlns:a="http://schemas.openxmlformats.org/drawingml/2006/main">
            <a:off x="7905874" y="6936734"/>
            <a:ext cx="45313" cy="74828"/>
          </a:xfrm>
          <a:custGeom xmlns:a="http://schemas.openxmlformats.org/drawingml/2006/main">
            <a:avLst/>
            <a:gdLst/>
            <a:ahLst/>
            <a:cxnLst/>
            <a:rect l="l" t="t" r="r" b="b"/>
            <a:pathLst>
              <a:path w="28575" h="50164">
                <a:moveTo>
                  <a:pt x="16484" y="0"/>
                </a:moveTo>
                <a:lnTo>
                  <a:pt x="8942" y="6508"/>
                </a:lnTo>
                <a:lnTo>
                  <a:pt x="3989" y="16959"/>
                </a:lnTo>
                <a:lnTo>
                  <a:pt x="1163" y="30255"/>
                </a:lnTo>
                <a:lnTo>
                  <a:pt x="0" y="45300"/>
                </a:lnTo>
                <a:lnTo>
                  <a:pt x="11712" y="48614"/>
                </a:lnTo>
                <a:lnTo>
                  <a:pt x="18265" y="50088"/>
                </a:lnTo>
                <a:lnTo>
                  <a:pt x="22042" y="50058"/>
                </a:lnTo>
                <a:lnTo>
                  <a:pt x="25425" y="48856"/>
                </a:lnTo>
                <a:lnTo>
                  <a:pt x="28243" y="39392"/>
                </a:lnTo>
                <a:lnTo>
                  <a:pt x="27432" y="21537"/>
                </a:lnTo>
                <a:lnTo>
                  <a:pt x="23382" y="5128"/>
                </a:lnTo>
                <a:lnTo>
                  <a:pt x="16484"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4" name="object 61">
            <a:extLst xmlns:a="http://schemas.openxmlformats.org/drawingml/2006/main">
              <a:ext uri="{FF2B5EF4-FFF2-40B4-BE49-F238E27FC236}">
                <a16:creationId xmlns:a16="http://schemas.microsoft.com/office/drawing/2014/main" id="{9279CB64-3740-B754-44FA-CC9DB98EA115}"/>
              </a:ext>
            </a:extLst>
          </cdr:cNvPr>
          <cdr:cNvSpPr/>
        </cdr:nvSpPr>
        <cdr:spPr>
          <a:xfrm xmlns:a="http://schemas.openxmlformats.org/drawingml/2006/main">
            <a:off x="7963301" y="6876496"/>
            <a:ext cx="61425" cy="71986"/>
          </a:xfrm>
          <a:custGeom xmlns:a="http://schemas.openxmlformats.org/drawingml/2006/main">
            <a:avLst/>
            <a:gdLst/>
            <a:ahLst/>
            <a:cxnLst/>
            <a:rect l="l" t="t" r="r" b="b"/>
            <a:pathLst>
              <a:path w="38735" h="48260">
                <a:moveTo>
                  <a:pt x="30651" y="0"/>
                </a:moveTo>
                <a:lnTo>
                  <a:pt x="12376" y="1523"/>
                </a:lnTo>
                <a:lnTo>
                  <a:pt x="2051" y="22631"/>
                </a:lnTo>
                <a:lnTo>
                  <a:pt x="1962" y="24333"/>
                </a:lnTo>
                <a:lnTo>
                  <a:pt x="1848" y="25692"/>
                </a:lnTo>
                <a:lnTo>
                  <a:pt x="1625" y="27381"/>
                </a:lnTo>
                <a:lnTo>
                  <a:pt x="1200" y="30162"/>
                </a:lnTo>
                <a:lnTo>
                  <a:pt x="146" y="32969"/>
                </a:lnTo>
                <a:lnTo>
                  <a:pt x="82" y="33261"/>
                </a:lnTo>
                <a:lnTo>
                  <a:pt x="0" y="33985"/>
                </a:lnTo>
                <a:lnTo>
                  <a:pt x="3540" y="44199"/>
                </a:lnTo>
                <a:lnTo>
                  <a:pt x="11624" y="47685"/>
                </a:lnTo>
                <a:lnTo>
                  <a:pt x="21969" y="45613"/>
                </a:lnTo>
                <a:lnTo>
                  <a:pt x="32340" y="39281"/>
                </a:lnTo>
                <a:lnTo>
                  <a:pt x="36074" y="36169"/>
                </a:lnTo>
                <a:lnTo>
                  <a:pt x="38386" y="33985"/>
                </a:lnTo>
                <a:lnTo>
                  <a:pt x="37751" y="33667"/>
                </a:lnTo>
                <a:lnTo>
                  <a:pt x="37276" y="33261"/>
                </a:lnTo>
                <a:lnTo>
                  <a:pt x="36036" y="32372"/>
                </a:lnTo>
                <a:lnTo>
                  <a:pt x="35604" y="31876"/>
                </a:lnTo>
                <a:lnTo>
                  <a:pt x="33763" y="30251"/>
                </a:lnTo>
                <a:lnTo>
                  <a:pt x="32658" y="28867"/>
                </a:lnTo>
                <a:lnTo>
                  <a:pt x="31782" y="27381"/>
                </a:lnTo>
                <a:lnTo>
                  <a:pt x="29292" y="23037"/>
                </a:lnTo>
                <a:lnTo>
                  <a:pt x="28759" y="17665"/>
                </a:lnTo>
                <a:lnTo>
                  <a:pt x="29140" y="11252"/>
                </a:lnTo>
                <a:lnTo>
                  <a:pt x="29242" y="10058"/>
                </a:lnTo>
                <a:lnTo>
                  <a:pt x="29686" y="5905"/>
                </a:lnTo>
                <a:lnTo>
                  <a:pt x="30143" y="2946"/>
                </a:lnTo>
                <a:lnTo>
                  <a:pt x="30651"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35" name="object 62">
            <a:extLst xmlns:a="http://schemas.openxmlformats.org/drawingml/2006/main">
              <a:ext uri="{FF2B5EF4-FFF2-40B4-BE49-F238E27FC236}">
                <a16:creationId xmlns:a16="http://schemas.microsoft.com/office/drawing/2014/main" id="{A3F5A44B-0F0F-4428-89F3-9FF04B07706C}"/>
              </a:ext>
            </a:extLst>
          </cdr:cNvPr>
          <cdr:cNvPicPr/>
        </cdr:nvPicPr>
        <cdr:blipFill>
          <a:blip xmlns:a="http://schemas.openxmlformats.org/drawingml/2006/main" xmlns:r="http://schemas.openxmlformats.org/officeDocument/2006/relationships" r:embed="rId7" cstate="print"/>
          <a:stretch xmlns:a="http://schemas.openxmlformats.org/drawingml/2006/main">
            <a:fillRect/>
          </a:stretch>
        </cdr:blipFill>
        <cdr:spPr>
          <a:xfrm xmlns:a="http://schemas.openxmlformats.org/drawingml/2006/main">
            <a:off x="7963232" y="6869982"/>
            <a:ext cx="55805" cy="78276"/>
          </a:xfrm>
          <a:prstGeom xmlns:a="http://schemas.openxmlformats.org/drawingml/2006/main" prst="rect">
            <a:avLst/>
          </a:prstGeom>
        </cdr:spPr>
      </cdr:pic>
      <cdr:sp macro="" textlink="">
        <cdr:nvSpPr>
          <cdr:cNvPr id="136" name="object 63">
            <a:extLst xmlns:a="http://schemas.openxmlformats.org/drawingml/2006/main">
              <a:ext uri="{FF2B5EF4-FFF2-40B4-BE49-F238E27FC236}">
                <a16:creationId xmlns:a16="http://schemas.microsoft.com/office/drawing/2014/main" id="{4E4E45C5-F2D6-B377-E5E5-745FB0ACA825}"/>
              </a:ext>
            </a:extLst>
          </cdr:cNvPr>
          <cdr:cNvSpPr/>
        </cdr:nvSpPr>
        <cdr:spPr>
          <a:xfrm xmlns:a="http://schemas.openxmlformats.org/drawingml/2006/main">
            <a:off x="7946300" y="6830731"/>
            <a:ext cx="69480" cy="81458"/>
          </a:xfrm>
          <a:custGeom xmlns:a="http://schemas.openxmlformats.org/drawingml/2006/main">
            <a:avLst/>
            <a:gdLst/>
            <a:ahLst/>
            <a:cxnLst/>
            <a:rect l="l" t="t" r="r" b="b"/>
            <a:pathLst>
              <a:path w="43814" h="54610">
                <a:moveTo>
                  <a:pt x="965" y="7886"/>
                </a:moveTo>
                <a:lnTo>
                  <a:pt x="0" y="20891"/>
                </a:lnTo>
                <a:lnTo>
                  <a:pt x="24" y="42214"/>
                </a:lnTo>
                <a:lnTo>
                  <a:pt x="1543" y="50880"/>
                </a:lnTo>
                <a:lnTo>
                  <a:pt x="5833" y="54086"/>
                </a:lnTo>
                <a:lnTo>
                  <a:pt x="14236" y="54571"/>
                </a:lnTo>
                <a:lnTo>
                  <a:pt x="15278" y="54521"/>
                </a:lnTo>
                <a:lnTo>
                  <a:pt x="36690" y="30784"/>
                </a:lnTo>
                <a:lnTo>
                  <a:pt x="42062" y="23710"/>
                </a:lnTo>
                <a:lnTo>
                  <a:pt x="41811" y="23208"/>
                </a:lnTo>
                <a:lnTo>
                  <a:pt x="38493" y="22364"/>
                </a:lnTo>
                <a:lnTo>
                  <a:pt x="39369" y="21196"/>
                </a:lnTo>
                <a:lnTo>
                  <a:pt x="31711" y="20891"/>
                </a:lnTo>
                <a:lnTo>
                  <a:pt x="30060" y="16344"/>
                </a:lnTo>
                <a:lnTo>
                  <a:pt x="25762" y="9753"/>
                </a:lnTo>
                <a:lnTo>
                  <a:pt x="6121" y="9753"/>
                </a:lnTo>
                <a:lnTo>
                  <a:pt x="3606" y="8864"/>
                </a:lnTo>
                <a:lnTo>
                  <a:pt x="965" y="7886"/>
                </a:lnTo>
                <a:close/>
              </a:path>
              <a:path w="43814" h="54610">
                <a:moveTo>
                  <a:pt x="40982" y="21551"/>
                </a:moveTo>
                <a:lnTo>
                  <a:pt x="41811" y="23208"/>
                </a:lnTo>
                <a:lnTo>
                  <a:pt x="43484" y="23634"/>
                </a:lnTo>
                <a:lnTo>
                  <a:pt x="40982" y="21551"/>
                </a:lnTo>
                <a:close/>
              </a:path>
              <a:path w="43814" h="54610">
                <a:moveTo>
                  <a:pt x="22224" y="0"/>
                </a:moveTo>
                <a:lnTo>
                  <a:pt x="19088" y="4787"/>
                </a:lnTo>
                <a:lnTo>
                  <a:pt x="14516" y="7607"/>
                </a:lnTo>
                <a:lnTo>
                  <a:pt x="6121" y="9753"/>
                </a:lnTo>
                <a:lnTo>
                  <a:pt x="25762" y="9753"/>
                </a:lnTo>
                <a:lnTo>
                  <a:pt x="24917" y="8458"/>
                </a:lnTo>
                <a:lnTo>
                  <a:pt x="20980" y="4457"/>
                </a:lnTo>
                <a:lnTo>
                  <a:pt x="22224"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7" name="object 64">
            <a:extLst xmlns:a="http://schemas.openxmlformats.org/drawingml/2006/main">
              <a:ext uri="{FF2B5EF4-FFF2-40B4-BE49-F238E27FC236}">
                <a16:creationId xmlns:a16="http://schemas.microsoft.com/office/drawing/2014/main" id="{6F5E7ABD-5B07-30B3-E0D0-5C1B3FB25DF1}"/>
              </a:ext>
            </a:extLst>
          </cdr:cNvPr>
          <cdr:cNvSpPr/>
        </cdr:nvSpPr>
        <cdr:spPr>
          <a:xfrm xmlns:a="http://schemas.openxmlformats.org/drawingml/2006/main">
            <a:off x="7946676" y="6854960"/>
            <a:ext cx="46319" cy="8525"/>
          </a:xfrm>
          <a:custGeom xmlns:a="http://schemas.openxmlformats.org/drawingml/2006/main">
            <a:avLst/>
            <a:gdLst/>
            <a:ahLst/>
            <a:cxnLst/>
            <a:rect l="l" t="t" r="r" b="b"/>
            <a:pathLst>
              <a:path w="29210" h="5714">
                <a:moveTo>
                  <a:pt x="10248" y="1130"/>
                </a:moveTo>
                <a:lnTo>
                  <a:pt x="4864" y="0"/>
                </a:lnTo>
                <a:lnTo>
                  <a:pt x="4076" y="12"/>
                </a:lnTo>
                <a:lnTo>
                  <a:pt x="0" y="2794"/>
                </a:lnTo>
                <a:lnTo>
                  <a:pt x="381" y="2667"/>
                </a:lnTo>
                <a:lnTo>
                  <a:pt x="1917" y="2324"/>
                </a:lnTo>
                <a:lnTo>
                  <a:pt x="2679" y="2222"/>
                </a:lnTo>
                <a:lnTo>
                  <a:pt x="4140" y="2133"/>
                </a:lnTo>
                <a:lnTo>
                  <a:pt x="4851" y="2120"/>
                </a:lnTo>
                <a:lnTo>
                  <a:pt x="6172" y="2171"/>
                </a:lnTo>
                <a:lnTo>
                  <a:pt x="6807" y="2222"/>
                </a:lnTo>
                <a:lnTo>
                  <a:pt x="8420" y="2438"/>
                </a:lnTo>
                <a:lnTo>
                  <a:pt x="8991" y="2565"/>
                </a:lnTo>
                <a:lnTo>
                  <a:pt x="9207" y="2565"/>
                </a:lnTo>
                <a:lnTo>
                  <a:pt x="9664" y="2501"/>
                </a:lnTo>
                <a:lnTo>
                  <a:pt x="10045" y="2184"/>
                </a:lnTo>
                <a:lnTo>
                  <a:pt x="10147" y="1701"/>
                </a:lnTo>
                <a:lnTo>
                  <a:pt x="10248" y="1130"/>
                </a:lnTo>
                <a:close/>
              </a:path>
              <a:path w="29210" h="5714">
                <a:moveTo>
                  <a:pt x="28879" y="4000"/>
                </a:moveTo>
                <a:lnTo>
                  <a:pt x="19532" y="914"/>
                </a:lnTo>
                <a:lnTo>
                  <a:pt x="17754" y="927"/>
                </a:lnTo>
                <a:lnTo>
                  <a:pt x="16637" y="1003"/>
                </a:lnTo>
                <a:lnTo>
                  <a:pt x="16192" y="1511"/>
                </a:lnTo>
                <a:lnTo>
                  <a:pt x="16268" y="2578"/>
                </a:lnTo>
                <a:lnTo>
                  <a:pt x="16598" y="2959"/>
                </a:lnTo>
                <a:lnTo>
                  <a:pt x="17043" y="3060"/>
                </a:lnTo>
                <a:lnTo>
                  <a:pt x="17259" y="3098"/>
                </a:lnTo>
                <a:lnTo>
                  <a:pt x="18351" y="3035"/>
                </a:lnTo>
                <a:lnTo>
                  <a:pt x="20104" y="3060"/>
                </a:lnTo>
                <a:lnTo>
                  <a:pt x="27660" y="5219"/>
                </a:lnTo>
                <a:lnTo>
                  <a:pt x="28308" y="5029"/>
                </a:lnTo>
                <a:lnTo>
                  <a:pt x="28879" y="4000"/>
                </a:lnTo>
                <a:close/>
              </a:path>
            </a:pathLst>
          </a:custGeom>
          <a:solidFill xmlns:a="http://schemas.openxmlformats.org/drawingml/2006/main">
            <a:srgbClr val="F4A999">
              <a:alpha val="50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8" name="object 65">
            <a:extLst xmlns:a="http://schemas.openxmlformats.org/drawingml/2006/main">
              <a:ext uri="{FF2B5EF4-FFF2-40B4-BE49-F238E27FC236}">
                <a16:creationId xmlns:a16="http://schemas.microsoft.com/office/drawing/2014/main" id="{5FAB3760-D4EC-A3AE-5B11-18400FDCDAC2}"/>
              </a:ext>
            </a:extLst>
          </cdr:cNvPr>
          <cdr:cNvSpPr/>
        </cdr:nvSpPr>
        <cdr:spPr>
          <a:xfrm xmlns:a="http://schemas.openxmlformats.org/drawingml/2006/main">
            <a:off x="7951389" y="6863029"/>
            <a:ext cx="33230" cy="7577"/>
          </a:xfrm>
          <a:custGeom xmlns:a="http://schemas.openxmlformats.org/drawingml/2006/main">
            <a:avLst/>
            <a:gdLst/>
            <a:ahLst/>
            <a:cxnLst/>
            <a:rect l="l" t="t" r="r" b="b"/>
            <a:pathLst>
              <a:path w="20954" h="5079">
                <a:moveTo>
                  <a:pt x="3073" y="1016"/>
                </a:moveTo>
                <a:lnTo>
                  <a:pt x="2463" y="101"/>
                </a:lnTo>
                <a:lnTo>
                  <a:pt x="838" y="0"/>
                </a:lnTo>
                <a:lnTo>
                  <a:pt x="127" y="825"/>
                </a:lnTo>
                <a:lnTo>
                  <a:pt x="63" y="1892"/>
                </a:lnTo>
                <a:lnTo>
                  <a:pt x="0" y="2959"/>
                </a:lnTo>
                <a:lnTo>
                  <a:pt x="596" y="3860"/>
                </a:lnTo>
                <a:lnTo>
                  <a:pt x="2222" y="3962"/>
                </a:lnTo>
                <a:lnTo>
                  <a:pt x="2933" y="3149"/>
                </a:lnTo>
                <a:lnTo>
                  <a:pt x="2997" y="2082"/>
                </a:lnTo>
                <a:lnTo>
                  <a:pt x="3073" y="1016"/>
                </a:lnTo>
                <a:close/>
              </a:path>
              <a:path w="20954" h="5079">
                <a:moveTo>
                  <a:pt x="20751" y="2120"/>
                </a:moveTo>
                <a:lnTo>
                  <a:pt x="20142" y="1206"/>
                </a:lnTo>
                <a:lnTo>
                  <a:pt x="18478" y="1104"/>
                </a:lnTo>
                <a:lnTo>
                  <a:pt x="17754" y="1930"/>
                </a:lnTo>
                <a:lnTo>
                  <a:pt x="17691" y="2997"/>
                </a:lnTo>
                <a:lnTo>
                  <a:pt x="17627" y="4064"/>
                </a:lnTo>
                <a:lnTo>
                  <a:pt x="18237" y="4978"/>
                </a:lnTo>
                <a:lnTo>
                  <a:pt x="19900" y="5080"/>
                </a:lnTo>
                <a:lnTo>
                  <a:pt x="20624" y="4254"/>
                </a:lnTo>
                <a:lnTo>
                  <a:pt x="20751" y="2120"/>
                </a:lnTo>
                <a:close/>
              </a:path>
            </a:pathLst>
          </a:custGeom>
          <a:solidFill xmlns:a="http://schemas.openxmlformats.org/drawingml/2006/main">
            <a:srgbClr val="221E1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39" name="object 66">
            <a:extLst xmlns:a="http://schemas.openxmlformats.org/drawingml/2006/main">
              <a:ext uri="{FF2B5EF4-FFF2-40B4-BE49-F238E27FC236}">
                <a16:creationId xmlns:a16="http://schemas.microsoft.com/office/drawing/2014/main" id="{6F6DBBC0-A577-019E-F78A-F5E9CA40ADF9}"/>
              </a:ext>
            </a:extLst>
          </cdr:cNvPr>
          <cdr:cNvSpPr/>
        </cdr:nvSpPr>
        <cdr:spPr>
          <a:xfrm xmlns:a="http://schemas.openxmlformats.org/drawingml/2006/main">
            <a:off x="7963346" y="6866897"/>
            <a:ext cx="7049" cy="17049"/>
          </a:xfrm>
          <a:custGeom xmlns:a="http://schemas.openxmlformats.org/drawingml/2006/main">
            <a:avLst/>
            <a:gdLst/>
            <a:ahLst/>
            <a:cxnLst/>
            <a:rect l="l" t="t" r="r" b="b"/>
            <a:pathLst>
              <a:path w="4445" h="11429">
                <a:moveTo>
                  <a:pt x="2095" y="0"/>
                </a:moveTo>
                <a:lnTo>
                  <a:pt x="1092" y="1765"/>
                </a:lnTo>
                <a:lnTo>
                  <a:pt x="558" y="3606"/>
                </a:lnTo>
                <a:lnTo>
                  <a:pt x="114" y="6489"/>
                </a:lnTo>
                <a:lnTo>
                  <a:pt x="0" y="7442"/>
                </a:lnTo>
                <a:lnTo>
                  <a:pt x="165" y="9169"/>
                </a:lnTo>
                <a:lnTo>
                  <a:pt x="444" y="9956"/>
                </a:lnTo>
                <a:lnTo>
                  <a:pt x="863" y="10452"/>
                </a:lnTo>
                <a:lnTo>
                  <a:pt x="1447" y="11214"/>
                </a:lnTo>
                <a:lnTo>
                  <a:pt x="3327" y="11290"/>
                </a:lnTo>
                <a:lnTo>
                  <a:pt x="3860" y="11188"/>
                </a:lnTo>
                <a:lnTo>
                  <a:pt x="3429" y="10909"/>
                </a:lnTo>
                <a:lnTo>
                  <a:pt x="2032" y="9728"/>
                </a:lnTo>
                <a:lnTo>
                  <a:pt x="1917" y="8826"/>
                </a:lnTo>
                <a:lnTo>
                  <a:pt x="1701" y="7238"/>
                </a:lnTo>
                <a:lnTo>
                  <a:pt x="1968" y="2857"/>
                </a:lnTo>
                <a:lnTo>
                  <a:pt x="2159" y="1054"/>
                </a:lnTo>
                <a:lnTo>
                  <a:pt x="2095" y="0"/>
                </a:lnTo>
                <a:close/>
              </a:path>
            </a:pathLst>
          </a:custGeom>
          <a:solidFill xmlns:a="http://schemas.openxmlformats.org/drawingml/2006/main">
            <a:srgbClr val="F4A999">
              <a:alpha val="50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0" name="object 67">
            <a:extLst xmlns:a="http://schemas.openxmlformats.org/drawingml/2006/main">
              <a:ext uri="{FF2B5EF4-FFF2-40B4-BE49-F238E27FC236}">
                <a16:creationId xmlns:a16="http://schemas.microsoft.com/office/drawing/2014/main" id="{3ACCF927-FB0C-4FEA-D4E0-4A68A8BBF248}"/>
              </a:ext>
            </a:extLst>
          </cdr:cNvPr>
          <cdr:cNvSpPr/>
        </cdr:nvSpPr>
        <cdr:spPr>
          <a:xfrm xmlns:a="http://schemas.openxmlformats.org/drawingml/2006/main">
            <a:off x="7958067" y="6891880"/>
            <a:ext cx="20139" cy="11366"/>
          </a:xfrm>
          <a:custGeom xmlns:a="http://schemas.openxmlformats.org/drawingml/2006/main">
            <a:avLst/>
            <a:gdLst/>
            <a:ahLst/>
            <a:cxnLst/>
            <a:rect l="l" t="t" r="r" b="b"/>
            <a:pathLst>
              <a:path w="12700" h="7620">
                <a:moveTo>
                  <a:pt x="330" y="0"/>
                </a:moveTo>
                <a:lnTo>
                  <a:pt x="0" y="673"/>
                </a:lnTo>
                <a:lnTo>
                  <a:pt x="863" y="3263"/>
                </a:lnTo>
                <a:lnTo>
                  <a:pt x="2565" y="6959"/>
                </a:lnTo>
                <a:lnTo>
                  <a:pt x="9347" y="7378"/>
                </a:lnTo>
                <a:lnTo>
                  <a:pt x="11480" y="3911"/>
                </a:lnTo>
                <a:lnTo>
                  <a:pt x="12661" y="1447"/>
                </a:lnTo>
                <a:lnTo>
                  <a:pt x="12420" y="736"/>
                </a:lnTo>
                <a:lnTo>
                  <a:pt x="11963" y="711"/>
                </a:lnTo>
                <a:lnTo>
                  <a:pt x="330" y="0"/>
                </a:lnTo>
                <a:close/>
              </a:path>
            </a:pathLst>
          </a:cu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1" name="object 68">
            <a:extLst xmlns:a="http://schemas.openxmlformats.org/drawingml/2006/main">
              <a:ext uri="{FF2B5EF4-FFF2-40B4-BE49-F238E27FC236}">
                <a16:creationId xmlns:a16="http://schemas.microsoft.com/office/drawing/2014/main" id="{464A05FF-08F9-FB20-E8A1-637D30ABC10E}"/>
              </a:ext>
            </a:extLst>
          </cdr:cNvPr>
          <cdr:cNvSpPr/>
        </cdr:nvSpPr>
        <cdr:spPr>
          <a:xfrm xmlns:a="http://schemas.openxmlformats.org/drawingml/2006/main">
            <a:off x="8007892" y="6853116"/>
            <a:ext cx="5035" cy="23680"/>
          </a:xfrm>
          <a:custGeom xmlns:a="http://schemas.openxmlformats.org/drawingml/2006/main">
            <a:avLst/>
            <a:gdLst/>
            <a:ahLst/>
            <a:cxnLst/>
            <a:rect l="l" t="t" r="r" b="b"/>
            <a:pathLst>
              <a:path w="3175" h="15875">
                <a:moveTo>
                  <a:pt x="304" y="0"/>
                </a:moveTo>
                <a:lnTo>
                  <a:pt x="0" y="1663"/>
                </a:lnTo>
                <a:lnTo>
                  <a:pt x="228" y="3086"/>
                </a:lnTo>
                <a:lnTo>
                  <a:pt x="292" y="10083"/>
                </a:lnTo>
                <a:lnTo>
                  <a:pt x="914" y="12903"/>
                </a:lnTo>
                <a:lnTo>
                  <a:pt x="1663" y="14249"/>
                </a:lnTo>
                <a:lnTo>
                  <a:pt x="2692" y="15341"/>
                </a:lnTo>
                <a:lnTo>
                  <a:pt x="2159" y="14350"/>
                </a:lnTo>
                <a:lnTo>
                  <a:pt x="1752" y="13271"/>
                </a:lnTo>
                <a:lnTo>
                  <a:pt x="1231" y="9258"/>
                </a:lnTo>
                <a:lnTo>
                  <a:pt x="1587" y="6235"/>
                </a:lnTo>
                <a:lnTo>
                  <a:pt x="1066" y="4508"/>
                </a:lnTo>
                <a:lnTo>
                  <a:pt x="304" y="0"/>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2" name="object 69">
            <a:extLst xmlns:a="http://schemas.openxmlformats.org/drawingml/2006/main">
              <a:ext uri="{FF2B5EF4-FFF2-40B4-BE49-F238E27FC236}">
                <a16:creationId xmlns:a16="http://schemas.microsoft.com/office/drawing/2014/main" id="{5453C66B-3AAE-17A8-0C56-284719174738}"/>
              </a:ext>
            </a:extLst>
          </cdr:cNvPr>
          <cdr:cNvSpPr/>
        </cdr:nvSpPr>
        <cdr:spPr>
          <a:xfrm xmlns:a="http://schemas.openxmlformats.org/drawingml/2006/main">
            <a:off x="7932442" y="6806000"/>
            <a:ext cx="112780" cy="87139"/>
          </a:xfrm>
          <a:custGeom xmlns:a="http://schemas.openxmlformats.org/drawingml/2006/main">
            <a:avLst/>
            <a:gdLst/>
            <a:ahLst/>
            <a:cxnLst/>
            <a:rect l="l" t="t" r="r" b="b"/>
            <a:pathLst>
              <a:path w="71120" h="58420">
                <a:moveTo>
                  <a:pt x="33807" y="0"/>
                </a:moveTo>
                <a:lnTo>
                  <a:pt x="27292" y="1981"/>
                </a:lnTo>
                <a:lnTo>
                  <a:pt x="23609" y="6502"/>
                </a:lnTo>
                <a:lnTo>
                  <a:pt x="24104" y="3759"/>
                </a:lnTo>
                <a:lnTo>
                  <a:pt x="21564" y="1168"/>
                </a:lnTo>
                <a:lnTo>
                  <a:pt x="16065" y="241"/>
                </a:lnTo>
                <a:lnTo>
                  <a:pt x="13296" y="1346"/>
                </a:lnTo>
                <a:lnTo>
                  <a:pt x="7594" y="4483"/>
                </a:lnTo>
                <a:lnTo>
                  <a:pt x="4546" y="6807"/>
                </a:lnTo>
                <a:lnTo>
                  <a:pt x="673" y="13131"/>
                </a:lnTo>
                <a:lnTo>
                  <a:pt x="0" y="17221"/>
                </a:lnTo>
                <a:lnTo>
                  <a:pt x="3086" y="23952"/>
                </a:lnTo>
                <a:lnTo>
                  <a:pt x="6553" y="26085"/>
                </a:lnTo>
                <a:lnTo>
                  <a:pt x="16776" y="28562"/>
                </a:lnTo>
                <a:lnTo>
                  <a:pt x="24218" y="26149"/>
                </a:lnTo>
                <a:lnTo>
                  <a:pt x="28638" y="20942"/>
                </a:lnTo>
                <a:lnTo>
                  <a:pt x="31572" y="21488"/>
                </a:lnTo>
                <a:lnTo>
                  <a:pt x="32842" y="24193"/>
                </a:lnTo>
                <a:lnTo>
                  <a:pt x="34353" y="29971"/>
                </a:lnTo>
                <a:lnTo>
                  <a:pt x="38531" y="35407"/>
                </a:lnTo>
                <a:lnTo>
                  <a:pt x="43434" y="38163"/>
                </a:lnTo>
                <a:lnTo>
                  <a:pt x="42989" y="35369"/>
                </a:lnTo>
                <a:lnTo>
                  <a:pt x="48018" y="37350"/>
                </a:lnTo>
                <a:lnTo>
                  <a:pt x="49618" y="40004"/>
                </a:lnTo>
                <a:lnTo>
                  <a:pt x="50152" y="42697"/>
                </a:lnTo>
                <a:lnTo>
                  <a:pt x="48717" y="58165"/>
                </a:lnTo>
                <a:lnTo>
                  <a:pt x="49403" y="53657"/>
                </a:lnTo>
                <a:lnTo>
                  <a:pt x="53378" y="49504"/>
                </a:lnTo>
                <a:lnTo>
                  <a:pt x="57721" y="45453"/>
                </a:lnTo>
                <a:lnTo>
                  <a:pt x="60540" y="43802"/>
                </a:lnTo>
                <a:lnTo>
                  <a:pt x="66751" y="37947"/>
                </a:lnTo>
                <a:lnTo>
                  <a:pt x="69799" y="33045"/>
                </a:lnTo>
                <a:lnTo>
                  <a:pt x="71107" y="22237"/>
                </a:lnTo>
                <a:lnTo>
                  <a:pt x="69049" y="16370"/>
                </a:lnTo>
                <a:lnTo>
                  <a:pt x="60147" y="10109"/>
                </a:lnTo>
                <a:lnTo>
                  <a:pt x="53340" y="10426"/>
                </a:lnTo>
                <a:lnTo>
                  <a:pt x="49745" y="14503"/>
                </a:lnTo>
                <a:lnTo>
                  <a:pt x="49237" y="8699"/>
                </a:lnTo>
                <a:lnTo>
                  <a:pt x="44945" y="3416"/>
                </a:lnTo>
                <a:lnTo>
                  <a:pt x="33807" y="0"/>
                </a:lnTo>
                <a:close/>
              </a:path>
            </a:pathLst>
          </a:custGeom>
          <a:solidFill xmlns:a="http://schemas.openxmlformats.org/drawingml/2006/main">
            <a:srgbClr val="480F4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3" name="object 70">
            <a:extLst xmlns:a="http://schemas.openxmlformats.org/drawingml/2006/main">
              <a:ext uri="{FF2B5EF4-FFF2-40B4-BE49-F238E27FC236}">
                <a16:creationId xmlns:a16="http://schemas.microsoft.com/office/drawing/2014/main" id="{A4CCE787-9367-22E8-BA77-467673A53B64}"/>
              </a:ext>
            </a:extLst>
          </cdr:cNvPr>
          <cdr:cNvSpPr/>
        </cdr:nvSpPr>
        <cdr:spPr>
          <a:xfrm xmlns:a="http://schemas.openxmlformats.org/drawingml/2006/main">
            <a:off x="7997181" y="6855058"/>
            <a:ext cx="20139" cy="27468"/>
          </a:xfrm>
          <a:custGeom xmlns:a="http://schemas.openxmlformats.org/drawingml/2006/main">
            <a:avLst/>
            <a:gdLst/>
            <a:ahLst/>
            <a:cxnLst/>
            <a:rect l="l" t="t" r="r" b="b"/>
            <a:pathLst>
              <a:path w="12700" h="18414">
                <a:moveTo>
                  <a:pt x="5816" y="0"/>
                </a:moveTo>
                <a:lnTo>
                  <a:pt x="2197" y="1638"/>
                </a:lnTo>
                <a:lnTo>
                  <a:pt x="914" y="3492"/>
                </a:lnTo>
                <a:lnTo>
                  <a:pt x="812" y="5461"/>
                </a:lnTo>
                <a:lnTo>
                  <a:pt x="0" y="17665"/>
                </a:lnTo>
                <a:lnTo>
                  <a:pt x="2959" y="18389"/>
                </a:lnTo>
                <a:lnTo>
                  <a:pt x="5892" y="16903"/>
                </a:lnTo>
                <a:lnTo>
                  <a:pt x="10693" y="13182"/>
                </a:lnTo>
                <a:lnTo>
                  <a:pt x="12166" y="10198"/>
                </a:lnTo>
                <a:lnTo>
                  <a:pt x="12166" y="5029"/>
                </a:lnTo>
                <a:lnTo>
                  <a:pt x="11366" y="2781"/>
                </a:lnTo>
                <a:lnTo>
                  <a:pt x="8077" y="254"/>
                </a:lnTo>
                <a:lnTo>
                  <a:pt x="5816"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4" name="object 71">
            <a:extLst xmlns:a="http://schemas.openxmlformats.org/drawingml/2006/main">
              <a:ext uri="{FF2B5EF4-FFF2-40B4-BE49-F238E27FC236}">
                <a16:creationId xmlns:a16="http://schemas.microsoft.com/office/drawing/2014/main" id="{0595CE09-5CEF-20DF-6413-62E742A34A74}"/>
              </a:ext>
            </a:extLst>
          </cdr:cNvPr>
          <cdr:cNvSpPr/>
        </cdr:nvSpPr>
        <cdr:spPr>
          <a:xfrm xmlns:a="http://schemas.openxmlformats.org/drawingml/2006/main">
            <a:off x="7638098" y="7435943"/>
            <a:ext cx="34237" cy="75775"/>
          </a:xfrm>
          <a:custGeom xmlns:a="http://schemas.openxmlformats.org/drawingml/2006/main">
            <a:avLst/>
            <a:gdLst/>
            <a:ahLst/>
            <a:cxnLst/>
            <a:rect l="l" t="t" r="r" b="b"/>
            <a:pathLst>
              <a:path w="21589" h="50800">
                <a:moveTo>
                  <a:pt x="19634" y="0"/>
                </a:moveTo>
                <a:lnTo>
                  <a:pt x="0" y="2044"/>
                </a:lnTo>
                <a:lnTo>
                  <a:pt x="939" y="49847"/>
                </a:lnTo>
                <a:lnTo>
                  <a:pt x="21386" y="50800"/>
                </a:lnTo>
                <a:lnTo>
                  <a:pt x="19634" y="0"/>
                </a:lnTo>
                <a:close/>
              </a:path>
            </a:pathLst>
          </a:custGeom>
          <a:solidFill xmlns:a="http://schemas.openxmlformats.org/drawingml/2006/main">
            <a:srgbClr val="F6917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5" name="object 72">
            <a:extLst xmlns:a="http://schemas.openxmlformats.org/drawingml/2006/main">
              <a:ext uri="{FF2B5EF4-FFF2-40B4-BE49-F238E27FC236}">
                <a16:creationId xmlns:a16="http://schemas.microsoft.com/office/drawing/2014/main" id="{BD5671BD-4165-9C50-747F-F087D0000824}"/>
              </a:ext>
            </a:extLst>
          </cdr:cNvPr>
          <cdr:cNvSpPr/>
        </cdr:nvSpPr>
        <cdr:spPr>
          <a:xfrm xmlns:a="http://schemas.openxmlformats.org/drawingml/2006/main">
            <a:off x="7633666" y="7489677"/>
            <a:ext cx="104724" cy="54937"/>
          </a:xfrm>
          <a:custGeom xmlns:a="http://schemas.openxmlformats.org/drawingml/2006/main">
            <a:avLst/>
            <a:gdLst/>
            <a:ahLst/>
            <a:cxnLst/>
            <a:rect l="l" t="t" r="r" b="b"/>
            <a:pathLst>
              <a:path w="66039" h="36829">
                <a:moveTo>
                  <a:pt x="4584" y="3835"/>
                </a:moveTo>
                <a:lnTo>
                  <a:pt x="0" y="34823"/>
                </a:lnTo>
                <a:lnTo>
                  <a:pt x="1358" y="36233"/>
                </a:lnTo>
                <a:lnTo>
                  <a:pt x="56222" y="36245"/>
                </a:lnTo>
                <a:lnTo>
                  <a:pt x="65874" y="36245"/>
                </a:lnTo>
                <a:lnTo>
                  <a:pt x="65976" y="32346"/>
                </a:lnTo>
                <a:lnTo>
                  <a:pt x="63372" y="23329"/>
                </a:lnTo>
                <a:lnTo>
                  <a:pt x="49275" y="19850"/>
                </a:lnTo>
                <a:lnTo>
                  <a:pt x="45808" y="18834"/>
                </a:lnTo>
                <a:lnTo>
                  <a:pt x="33527" y="13373"/>
                </a:lnTo>
                <a:lnTo>
                  <a:pt x="32672" y="12382"/>
                </a:lnTo>
                <a:lnTo>
                  <a:pt x="11023" y="12382"/>
                </a:lnTo>
                <a:lnTo>
                  <a:pt x="8356" y="11061"/>
                </a:lnTo>
                <a:lnTo>
                  <a:pt x="7200" y="7721"/>
                </a:lnTo>
                <a:lnTo>
                  <a:pt x="5791" y="4686"/>
                </a:lnTo>
                <a:lnTo>
                  <a:pt x="4584" y="3835"/>
                </a:lnTo>
                <a:close/>
              </a:path>
              <a:path w="66039" h="36829">
                <a:moveTo>
                  <a:pt x="25031" y="0"/>
                </a:moveTo>
                <a:lnTo>
                  <a:pt x="24891" y="0"/>
                </a:lnTo>
                <a:lnTo>
                  <a:pt x="23990" y="63"/>
                </a:lnTo>
                <a:lnTo>
                  <a:pt x="23431" y="1016"/>
                </a:lnTo>
                <a:lnTo>
                  <a:pt x="22021" y="4064"/>
                </a:lnTo>
                <a:lnTo>
                  <a:pt x="21005" y="6362"/>
                </a:lnTo>
                <a:lnTo>
                  <a:pt x="17983" y="10261"/>
                </a:lnTo>
                <a:lnTo>
                  <a:pt x="15862" y="11823"/>
                </a:lnTo>
                <a:lnTo>
                  <a:pt x="11023" y="12382"/>
                </a:lnTo>
                <a:lnTo>
                  <a:pt x="32672" y="12382"/>
                </a:lnTo>
                <a:lnTo>
                  <a:pt x="29349" y="8534"/>
                </a:lnTo>
                <a:lnTo>
                  <a:pt x="26873" y="2171"/>
                </a:lnTo>
                <a:lnTo>
                  <a:pt x="26530" y="1244"/>
                </a:lnTo>
                <a:lnTo>
                  <a:pt x="26009" y="101"/>
                </a:lnTo>
                <a:lnTo>
                  <a:pt x="25069" y="25"/>
                </a:lnTo>
                <a:close/>
              </a:path>
            </a:pathLst>
          </a:custGeom>
          <a:solidFill xmlns:a="http://schemas.openxmlformats.org/drawingml/2006/main">
            <a:srgbClr val="15173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6" name="object 73">
            <a:extLst xmlns:a="http://schemas.openxmlformats.org/drawingml/2006/main">
              <a:ext uri="{FF2B5EF4-FFF2-40B4-BE49-F238E27FC236}">
                <a16:creationId xmlns:a16="http://schemas.microsoft.com/office/drawing/2014/main" id="{EC40887A-D0F0-F826-9CA0-FD31ADD53757}"/>
              </a:ext>
            </a:extLst>
          </cdr:cNvPr>
          <cdr:cNvSpPr/>
        </cdr:nvSpPr>
        <cdr:spPr>
          <a:xfrm xmlns:a="http://schemas.openxmlformats.org/drawingml/2006/main">
            <a:off x="7603749" y="6937879"/>
            <a:ext cx="87604" cy="536106"/>
          </a:xfrm>
          <a:custGeom xmlns:a="http://schemas.openxmlformats.org/drawingml/2006/main">
            <a:avLst/>
            <a:gdLst/>
            <a:ahLst/>
            <a:cxnLst/>
            <a:rect l="l" t="t" r="r" b="b"/>
            <a:pathLst>
              <a:path w="55245" h="359410">
                <a:moveTo>
                  <a:pt x="47332" y="0"/>
                </a:moveTo>
                <a:lnTo>
                  <a:pt x="0" y="13677"/>
                </a:lnTo>
                <a:lnTo>
                  <a:pt x="2785" y="42106"/>
                </a:lnTo>
                <a:lnTo>
                  <a:pt x="5334" y="85720"/>
                </a:lnTo>
                <a:lnTo>
                  <a:pt x="7601" y="139583"/>
                </a:lnTo>
                <a:lnTo>
                  <a:pt x="9545" y="198760"/>
                </a:lnTo>
                <a:lnTo>
                  <a:pt x="11123" y="258317"/>
                </a:lnTo>
                <a:lnTo>
                  <a:pt x="12290" y="313317"/>
                </a:lnTo>
                <a:lnTo>
                  <a:pt x="13004" y="358825"/>
                </a:lnTo>
                <a:lnTo>
                  <a:pt x="51053" y="358851"/>
                </a:lnTo>
                <a:lnTo>
                  <a:pt x="51687" y="321513"/>
                </a:lnTo>
                <a:lnTo>
                  <a:pt x="54329" y="213942"/>
                </a:lnTo>
                <a:lnTo>
                  <a:pt x="55067" y="153193"/>
                </a:lnTo>
                <a:lnTo>
                  <a:pt x="54570" y="94125"/>
                </a:lnTo>
                <a:lnTo>
                  <a:pt x="52204" y="41480"/>
                </a:lnTo>
                <a:lnTo>
                  <a:pt x="47332" y="0"/>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7" name="object 74">
            <a:extLst xmlns:a="http://schemas.openxmlformats.org/drawingml/2006/main">
              <a:ext uri="{FF2B5EF4-FFF2-40B4-BE49-F238E27FC236}">
                <a16:creationId xmlns:a16="http://schemas.microsoft.com/office/drawing/2014/main" id="{0430782B-F524-AADB-EA11-BF653879D54E}"/>
              </a:ext>
            </a:extLst>
          </cdr:cNvPr>
          <cdr:cNvSpPr/>
        </cdr:nvSpPr>
        <cdr:spPr>
          <a:xfrm xmlns:a="http://schemas.openxmlformats.org/drawingml/2006/main">
            <a:off x="7524405" y="7435943"/>
            <a:ext cx="37258" cy="75775"/>
          </a:xfrm>
          <a:custGeom xmlns:a="http://schemas.openxmlformats.org/drawingml/2006/main">
            <a:avLst/>
            <a:gdLst/>
            <a:ahLst/>
            <a:cxnLst/>
            <a:rect l="l" t="t" r="r" b="b"/>
            <a:pathLst>
              <a:path w="23495" h="50800">
                <a:moveTo>
                  <a:pt x="3810" y="0"/>
                </a:moveTo>
                <a:lnTo>
                  <a:pt x="0" y="50800"/>
                </a:lnTo>
                <a:lnTo>
                  <a:pt x="20447" y="49847"/>
                </a:lnTo>
                <a:lnTo>
                  <a:pt x="23431" y="2044"/>
                </a:lnTo>
                <a:lnTo>
                  <a:pt x="3810" y="0"/>
                </a:lnTo>
                <a:close/>
              </a:path>
            </a:pathLst>
          </a:custGeom>
          <a:solidFill xmlns:a="http://schemas.openxmlformats.org/drawingml/2006/main">
            <a:srgbClr val="F6917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8" name="object 75">
            <a:extLst xmlns:a="http://schemas.openxmlformats.org/drawingml/2006/main">
              <a:ext uri="{FF2B5EF4-FFF2-40B4-BE49-F238E27FC236}">
                <a16:creationId xmlns:a16="http://schemas.microsoft.com/office/drawing/2014/main" id="{E5FD7241-A4B2-CCE6-3FC3-40452C5549A0}"/>
              </a:ext>
            </a:extLst>
          </cdr:cNvPr>
          <cdr:cNvSpPr/>
        </cdr:nvSpPr>
        <cdr:spPr>
          <a:xfrm xmlns:a="http://schemas.openxmlformats.org/drawingml/2006/main">
            <a:off x="7458128" y="7489677"/>
            <a:ext cx="104724" cy="54937"/>
          </a:xfrm>
          <a:custGeom xmlns:a="http://schemas.openxmlformats.org/drawingml/2006/main">
            <a:avLst/>
            <a:gdLst/>
            <a:ahLst/>
            <a:cxnLst/>
            <a:rect l="l" t="t" r="r" b="b"/>
            <a:pathLst>
              <a:path w="66039" h="36829">
                <a:moveTo>
                  <a:pt x="41084" y="0"/>
                </a:moveTo>
                <a:lnTo>
                  <a:pt x="40944" y="0"/>
                </a:lnTo>
                <a:lnTo>
                  <a:pt x="39966" y="101"/>
                </a:lnTo>
                <a:lnTo>
                  <a:pt x="39446" y="1244"/>
                </a:lnTo>
                <a:lnTo>
                  <a:pt x="36626" y="8534"/>
                </a:lnTo>
                <a:lnTo>
                  <a:pt x="32448" y="13373"/>
                </a:lnTo>
                <a:lnTo>
                  <a:pt x="20167" y="18834"/>
                </a:lnTo>
                <a:lnTo>
                  <a:pt x="16700" y="19850"/>
                </a:lnTo>
                <a:lnTo>
                  <a:pt x="2603" y="23329"/>
                </a:lnTo>
                <a:lnTo>
                  <a:pt x="0" y="32346"/>
                </a:lnTo>
                <a:lnTo>
                  <a:pt x="101" y="36245"/>
                </a:lnTo>
                <a:lnTo>
                  <a:pt x="64617" y="36233"/>
                </a:lnTo>
                <a:lnTo>
                  <a:pt x="65976" y="34823"/>
                </a:lnTo>
                <a:lnTo>
                  <a:pt x="65913" y="33134"/>
                </a:lnTo>
                <a:lnTo>
                  <a:pt x="64706" y="18237"/>
                </a:lnTo>
                <a:lnTo>
                  <a:pt x="64204" y="12382"/>
                </a:lnTo>
                <a:lnTo>
                  <a:pt x="54952" y="12382"/>
                </a:lnTo>
                <a:lnTo>
                  <a:pt x="50114" y="11823"/>
                </a:lnTo>
                <a:lnTo>
                  <a:pt x="47993" y="10261"/>
                </a:lnTo>
                <a:lnTo>
                  <a:pt x="44970" y="6362"/>
                </a:lnTo>
                <a:lnTo>
                  <a:pt x="43848" y="3835"/>
                </a:lnTo>
                <a:lnTo>
                  <a:pt x="42545" y="1016"/>
                </a:lnTo>
                <a:lnTo>
                  <a:pt x="41986" y="63"/>
                </a:lnTo>
                <a:lnTo>
                  <a:pt x="41135" y="25"/>
                </a:lnTo>
                <a:close/>
              </a:path>
              <a:path w="66039" h="36829">
                <a:moveTo>
                  <a:pt x="61391" y="3835"/>
                </a:moveTo>
                <a:lnTo>
                  <a:pt x="60185" y="4686"/>
                </a:lnTo>
                <a:lnTo>
                  <a:pt x="58775" y="7721"/>
                </a:lnTo>
                <a:lnTo>
                  <a:pt x="57619" y="11061"/>
                </a:lnTo>
                <a:lnTo>
                  <a:pt x="54952" y="12382"/>
                </a:lnTo>
                <a:lnTo>
                  <a:pt x="64204" y="12382"/>
                </a:lnTo>
                <a:lnTo>
                  <a:pt x="63792" y="7581"/>
                </a:lnTo>
                <a:lnTo>
                  <a:pt x="62852" y="5499"/>
                </a:lnTo>
                <a:lnTo>
                  <a:pt x="61391" y="3835"/>
                </a:lnTo>
                <a:close/>
              </a:path>
            </a:pathLst>
          </a:custGeom>
          <a:solidFill xmlns:a="http://schemas.openxmlformats.org/drawingml/2006/main">
            <a:srgbClr val="15173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49" name="object 76">
            <a:extLst xmlns:a="http://schemas.openxmlformats.org/drawingml/2006/main">
              <a:ext uri="{FF2B5EF4-FFF2-40B4-BE49-F238E27FC236}">
                <a16:creationId xmlns:a16="http://schemas.microsoft.com/office/drawing/2014/main" id="{215DDB3F-0EE1-B7B1-78B5-E1A9E7DF68D8}"/>
              </a:ext>
            </a:extLst>
          </cdr:cNvPr>
          <cdr:cNvSpPr/>
        </cdr:nvSpPr>
        <cdr:spPr>
          <a:xfrm xmlns:a="http://schemas.openxmlformats.org/drawingml/2006/main">
            <a:off x="7514979" y="6945838"/>
            <a:ext cx="100696" cy="527582"/>
          </a:xfrm>
          <a:custGeom xmlns:a="http://schemas.openxmlformats.org/drawingml/2006/main">
            <a:avLst/>
            <a:gdLst/>
            <a:ahLst/>
            <a:cxnLst/>
            <a:rect l="l" t="t" r="r" b="b"/>
            <a:pathLst>
              <a:path w="63500" h="353695">
                <a:moveTo>
                  <a:pt x="11379" y="0"/>
                </a:moveTo>
                <a:lnTo>
                  <a:pt x="8953" y="38153"/>
                </a:lnTo>
                <a:lnTo>
                  <a:pt x="7267" y="85390"/>
                </a:lnTo>
                <a:lnTo>
                  <a:pt x="3808" y="251798"/>
                </a:lnTo>
                <a:lnTo>
                  <a:pt x="2243" y="305566"/>
                </a:lnTo>
                <a:lnTo>
                  <a:pt x="0" y="353517"/>
                </a:lnTo>
                <a:lnTo>
                  <a:pt x="38036" y="353491"/>
                </a:lnTo>
                <a:lnTo>
                  <a:pt x="41595" y="286923"/>
                </a:lnTo>
                <a:lnTo>
                  <a:pt x="45369" y="222977"/>
                </a:lnTo>
                <a:lnTo>
                  <a:pt x="49243" y="163353"/>
                </a:lnTo>
                <a:lnTo>
                  <a:pt x="53100" y="109754"/>
                </a:lnTo>
                <a:lnTo>
                  <a:pt x="56824" y="63879"/>
                </a:lnTo>
                <a:lnTo>
                  <a:pt x="63411" y="2108"/>
                </a:lnTo>
                <a:lnTo>
                  <a:pt x="11379" y="0"/>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0" name="object 77">
            <a:extLst xmlns:a="http://schemas.openxmlformats.org/drawingml/2006/main">
              <a:ext uri="{FF2B5EF4-FFF2-40B4-BE49-F238E27FC236}">
                <a16:creationId xmlns:a16="http://schemas.microsoft.com/office/drawing/2014/main" id="{6105DAD7-87AB-4366-CCA5-AD23FB1E73CF}"/>
              </a:ext>
            </a:extLst>
          </cdr:cNvPr>
          <cdr:cNvSpPr/>
        </cdr:nvSpPr>
        <cdr:spPr>
          <a:xfrm xmlns:a="http://schemas.openxmlformats.org/drawingml/2006/main">
            <a:off x="7533017" y="6721204"/>
            <a:ext cx="169170" cy="240585"/>
          </a:xfrm>
          <a:custGeom xmlns:a="http://schemas.openxmlformats.org/drawingml/2006/main">
            <a:avLst/>
            <a:gdLst/>
            <a:ahLst/>
            <a:cxnLst/>
            <a:rect l="l" t="t" r="r" b="b"/>
            <a:pathLst>
              <a:path w="106679" h="161289">
                <a:moveTo>
                  <a:pt x="31356" y="0"/>
                </a:moveTo>
                <a:lnTo>
                  <a:pt x="23977" y="1942"/>
                </a:lnTo>
                <a:lnTo>
                  <a:pt x="10944" y="5965"/>
                </a:lnTo>
                <a:lnTo>
                  <a:pt x="3987" y="7835"/>
                </a:lnTo>
                <a:lnTo>
                  <a:pt x="1143" y="50749"/>
                </a:lnTo>
                <a:lnTo>
                  <a:pt x="4380" y="70665"/>
                </a:lnTo>
                <a:lnTo>
                  <a:pt x="5014" y="96005"/>
                </a:lnTo>
                <a:lnTo>
                  <a:pt x="3427" y="123679"/>
                </a:lnTo>
                <a:lnTo>
                  <a:pt x="0" y="150596"/>
                </a:lnTo>
                <a:lnTo>
                  <a:pt x="12230" y="154762"/>
                </a:lnTo>
                <a:lnTo>
                  <a:pt x="19088" y="156387"/>
                </a:lnTo>
                <a:lnTo>
                  <a:pt x="49344" y="160898"/>
                </a:lnTo>
                <a:lnTo>
                  <a:pt x="64220" y="161037"/>
                </a:lnTo>
                <a:lnTo>
                  <a:pt x="76482" y="156930"/>
                </a:lnTo>
                <a:lnTo>
                  <a:pt x="92392" y="147662"/>
                </a:lnTo>
                <a:lnTo>
                  <a:pt x="91146" y="140605"/>
                </a:lnTo>
                <a:lnTo>
                  <a:pt x="89384" y="121385"/>
                </a:lnTo>
                <a:lnTo>
                  <a:pt x="89786" y="91951"/>
                </a:lnTo>
                <a:lnTo>
                  <a:pt x="95084" y="54432"/>
                </a:lnTo>
                <a:lnTo>
                  <a:pt x="106324" y="25095"/>
                </a:lnTo>
                <a:lnTo>
                  <a:pt x="103084" y="19724"/>
                </a:lnTo>
                <a:lnTo>
                  <a:pt x="98786" y="15609"/>
                </a:lnTo>
                <a:lnTo>
                  <a:pt x="90536" y="10659"/>
                </a:lnTo>
                <a:lnTo>
                  <a:pt x="75438" y="2781"/>
                </a:lnTo>
                <a:lnTo>
                  <a:pt x="31356"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1" name="object 78">
            <a:extLst xmlns:a="http://schemas.openxmlformats.org/drawingml/2006/main">
              <a:ext uri="{FF2B5EF4-FFF2-40B4-BE49-F238E27FC236}">
                <a16:creationId xmlns:a16="http://schemas.microsoft.com/office/drawing/2014/main" id="{ABAD7844-F17D-82BB-D51B-468856996EA6}"/>
              </a:ext>
            </a:extLst>
          </cdr:cNvPr>
          <cdr:cNvSpPr/>
        </cdr:nvSpPr>
        <cdr:spPr>
          <a:xfrm xmlns:a="http://schemas.openxmlformats.org/drawingml/2006/main">
            <a:off x="7579656" y="6608223"/>
            <a:ext cx="32223" cy="91875"/>
          </a:xfrm>
          <a:custGeom xmlns:a="http://schemas.openxmlformats.org/drawingml/2006/main">
            <a:avLst/>
            <a:gdLst/>
            <a:ahLst/>
            <a:cxnLst/>
            <a:rect l="l" t="t" r="r" b="b"/>
            <a:pathLst>
              <a:path w="20320" h="61595">
                <a:moveTo>
                  <a:pt x="16040" y="0"/>
                </a:moveTo>
                <a:lnTo>
                  <a:pt x="10972" y="812"/>
                </a:lnTo>
                <a:lnTo>
                  <a:pt x="5715" y="2349"/>
                </a:lnTo>
                <a:lnTo>
                  <a:pt x="0" y="11950"/>
                </a:lnTo>
                <a:lnTo>
                  <a:pt x="152" y="16713"/>
                </a:lnTo>
                <a:lnTo>
                  <a:pt x="1181" y="21145"/>
                </a:lnTo>
                <a:lnTo>
                  <a:pt x="4159" y="28613"/>
                </a:lnTo>
                <a:lnTo>
                  <a:pt x="8234" y="35007"/>
                </a:lnTo>
                <a:lnTo>
                  <a:pt x="12630" y="44544"/>
                </a:lnTo>
                <a:lnTo>
                  <a:pt x="16573" y="61442"/>
                </a:lnTo>
                <a:lnTo>
                  <a:pt x="19875" y="20789"/>
                </a:lnTo>
                <a:lnTo>
                  <a:pt x="16040" y="0"/>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2" name="object 79">
            <a:extLst xmlns:a="http://schemas.openxmlformats.org/drawingml/2006/main">
              <a:ext uri="{FF2B5EF4-FFF2-40B4-BE49-F238E27FC236}">
                <a16:creationId xmlns:a16="http://schemas.microsoft.com/office/drawing/2014/main" id="{7603484D-09D3-8FF7-640D-4DF535347C14}"/>
              </a:ext>
            </a:extLst>
          </cdr:cNvPr>
          <cdr:cNvSpPr/>
        </cdr:nvSpPr>
        <cdr:spPr>
          <a:xfrm xmlns:a="http://schemas.openxmlformats.org/drawingml/2006/main">
            <a:off x="7582728" y="6664083"/>
            <a:ext cx="70487" cy="87139"/>
          </a:xfrm>
          <a:custGeom xmlns:a="http://schemas.openxmlformats.org/drawingml/2006/main">
            <a:avLst/>
            <a:gdLst/>
            <a:ahLst/>
            <a:cxnLst/>
            <a:rect l="l" t="t" r="r" b="b"/>
            <a:pathLst>
              <a:path w="44450" h="58420">
                <a:moveTo>
                  <a:pt x="12331" y="0"/>
                </a:moveTo>
                <a:lnTo>
                  <a:pt x="12369" y="330"/>
                </a:lnTo>
                <a:lnTo>
                  <a:pt x="12590" y="3848"/>
                </a:lnTo>
                <a:lnTo>
                  <a:pt x="12903" y="7277"/>
                </a:lnTo>
                <a:lnTo>
                  <a:pt x="2324" y="37096"/>
                </a:lnTo>
                <a:lnTo>
                  <a:pt x="1612" y="37528"/>
                </a:lnTo>
                <a:lnTo>
                  <a:pt x="850" y="37909"/>
                </a:lnTo>
                <a:lnTo>
                  <a:pt x="25" y="38265"/>
                </a:lnTo>
                <a:lnTo>
                  <a:pt x="2616" y="41224"/>
                </a:lnTo>
                <a:lnTo>
                  <a:pt x="6578" y="45148"/>
                </a:lnTo>
                <a:lnTo>
                  <a:pt x="18336" y="54007"/>
                </a:lnTo>
                <a:lnTo>
                  <a:pt x="30810" y="58367"/>
                </a:lnTo>
                <a:lnTo>
                  <a:pt x="40579" y="55362"/>
                </a:lnTo>
                <a:lnTo>
                  <a:pt x="44221" y="42125"/>
                </a:lnTo>
                <a:lnTo>
                  <a:pt x="44107" y="41135"/>
                </a:lnTo>
                <a:lnTo>
                  <a:pt x="43197" y="37909"/>
                </a:lnTo>
                <a:lnTo>
                  <a:pt x="43086" y="36741"/>
                </a:lnTo>
                <a:lnTo>
                  <a:pt x="42976" y="35090"/>
                </a:lnTo>
                <a:lnTo>
                  <a:pt x="42880" y="33185"/>
                </a:lnTo>
                <a:lnTo>
                  <a:pt x="42925" y="29044"/>
                </a:lnTo>
                <a:lnTo>
                  <a:pt x="33248" y="3848"/>
                </a:lnTo>
                <a:lnTo>
                  <a:pt x="12331" y="0"/>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53" name="object 80">
            <a:extLst xmlns:a="http://schemas.openxmlformats.org/drawingml/2006/main">
              <a:ext uri="{FF2B5EF4-FFF2-40B4-BE49-F238E27FC236}">
                <a16:creationId xmlns:a16="http://schemas.microsoft.com/office/drawing/2014/main" id="{0302BE4D-1DB9-26BD-6D3C-49CF6D3C67A0}"/>
              </a:ext>
            </a:extLst>
          </cdr:cNvPr>
          <cdr:cNvPicPr/>
        </cdr:nvPicPr>
        <cdr:blipFill>
          <a:blip xmlns:a="http://schemas.openxmlformats.org/drawingml/2006/main" xmlns:r="http://schemas.openxmlformats.org/officeDocument/2006/relationships" r:embed="rId8" cstate="print"/>
          <a:stretch xmlns:a="http://schemas.openxmlformats.org/drawingml/2006/main">
            <a:fillRect/>
          </a:stretch>
        </cdr:blipFill>
        <cdr:spPr>
          <a:xfrm xmlns:a="http://schemas.openxmlformats.org/drawingml/2006/main">
            <a:off x="7589265" y="6657016"/>
            <a:ext cx="63599" cy="94128"/>
          </a:xfrm>
          <a:prstGeom xmlns:a="http://schemas.openxmlformats.org/drawingml/2006/main" prst="rect">
            <a:avLst/>
          </a:prstGeom>
        </cdr:spPr>
      </cdr:pic>
      <cdr:sp macro="" textlink="">
        <cdr:nvSpPr>
          <cdr:cNvPr id="154" name="object 81">
            <a:extLst xmlns:a="http://schemas.openxmlformats.org/drawingml/2006/main">
              <a:ext uri="{FF2B5EF4-FFF2-40B4-BE49-F238E27FC236}">
                <a16:creationId xmlns:a16="http://schemas.microsoft.com/office/drawing/2014/main" id="{D54A7653-F344-752B-E13D-803D78E16054}"/>
              </a:ext>
            </a:extLst>
          </cdr:cNvPr>
          <cdr:cNvSpPr/>
        </cdr:nvSpPr>
        <cdr:spPr>
          <a:xfrm xmlns:a="http://schemas.openxmlformats.org/drawingml/2006/main">
            <a:off x="7599601" y="6614882"/>
            <a:ext cx="80557" cy="95666"/>
          </a:xfrm>
          <a:custGeom xmlns:a="http://schemas.openxmlformats.org/drawingml/2006/main">
            <a:avLst/>
            <a:gdLst/>
            <a:ahLst/>
            <a:cxnLst/>
            <a:rect l="l" t="t" r="r" b="b"/>
            <a:pathLst>
              <a:path w="50800" h="64135">
                <a:moveTo>
                  <a:pt x="4953" y="22605"/>
                </a:moveTo>
                <a:lnTo>
                  <a:pt x="5842" y="24041"/>
                </a:lnTo>
                <a:lnTo>
                  <a:pt x="1945" y="24684"/>
                </a:lnTo>
                <a:lnTo>
                  <a:pt x="1612" y="25222"/>
                </a:lnTo>
                <a:lnTo>
                  <a:pt x="7086" y="33870"/>
                </a:lnTo>
                <a:lnTo>
                  <a:pt x="9232" y="42944"/>
                </a:lnTo>
                <a:lnTo>
                  <a:pt x="13060" y="51044"/>
                </a:lnTo>
                <a:lnTo>
                  <a:pt x="35217" y="63919"/>
                </a:lnTo>
                <a:lnTo>
                  <a:pt x="37515" y="62141"/>
                </a:lnTo>
                <a:lnTo>
                  <a:pt x="50109" y="23012"/>
                </a:lnTo>
                <a:lnTo>
                  <a:pt x="13754" y="23012"/>
                </a:lnTo>
                <a:lnTo>
                  <a:pt x="4953" y="22605"/>
                </a:lnTo>
                <a:close/>
              </a:path>
              <a:path w="50800" h="64135">
                <a:moveTo>
                  <a:pt x="3073" y="22859"/>
                </a:moveTo>
                <a:lnTo>
                  <a:pt x="0" y="25006"/>
                </a:lnTo>
                <a:lnTo>
                  <a:pt x="1945" y="24684"/>
                </a:lnTo>
                <a:lnTo>
                  <a:pt x="3073" y="22859"/>
                </a:lnTo>
                <a:close/>
              </a:path>
              <a:path w="50800" h="64135">
                <a:moveTo>
                  <a:pt x="26682" y="0"/>
                </a:moveTo>
                <a:lnTo>
                  <a:pt x="27673" y="5219"/>
                </a:lnTo>
                <a:lnTo>
                  <a:pt x="22731" y="9474"/>
                </a:lnTo>
                <a:lnTo>
                  <a:pt x="16090" y="17970"/>
                </a:lnTo>
                <a:lnTo>
                  <a:pt x="13754" y="23012"/>
                </a:lnTo>
                <a:lnTo>
                  <a:pt x="50109" y="23012"/>
                </a:lnTo>
                <a:lnTo>
                  <a:pt x="50245" y="12750"/>
                </a:lnTo>
                <a:lnTo>
                  <a:pt x="44183" y="12750"/>
                </a:lnTo>
                <a:lnTo>
                  <a:pt x="34772" y="9474"/>
                </a:lnTo>
                <a:lnTo>
                  <a:pt x="29806" y="5791"/>
                </a:lnTo>
                <a:lnTo>
                  <a:pt x="26682" y="0"/>
                </a:lnTo>
                <a:close/>
              </a:path>
              <a:path w="50800" h="64135">
                <a:moveTo>
                  <a:pt x="50266" y="11125"/>
                </a:moveTo>
                <a:lnTo>
                  <a:pt x="47155" y="11988"/>
                </a:lnTo>
                <a:lnTo>
                  <a:pt x="44183" y="12750"/>
                </a:lnTo>
                <a:lnTo>
                  <a:pt x="50245" y="12750"/>
                </a:lnTo>
                <a:lnTo>
                  <a:pt x="50266" y="11125"/>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5" name="object 82">
            <a:extLst xmlns:a="http://schemas.openxmlformats.org/drawingml/2006/main">
              <a:ext uri="{FF2B5EF4-FFF2-40B4-BE49-F238E27FC236}">
                <a16:creationId xmlns:a16="http://schemas.microsoft.com/office/drawing/2014/main" id="{0E3999A0-0016-1EA4-360F-3C41510970AA}"/>
              </a:ext>
            </a:extLst>
          </cdr:cNvPr>
          <cdr:cNvSpPr/>
        </cdr:nvSpPr>
        <cdr:spPr>
          <a:xfrm xmlns:a="http://schemas.openxmlformats.org/drawingml/2006/main">
            <a:off x="7626221" y="6644513"/>
            <a:ext cx="53369" cy="6630"/>
          </a:xfrm>
          <a:custGeom xmlns:a="http://schemas.openxmlformats.org/drawingml/2006/main">
            <a:avLst/>
            <a:gdLst/>
            <a:ahLst/>
            <a:cxnLst/>
            <a:rect l="l" t="t" r="r" b="b"/>
            <a:pathLst>
              <a:path w="33654" h="4445">
                <a:moveTo>
                  <a:pt x="14782" y="1054"/>
                </a:moveTo>
                <a:lnTo>
                  <a:pt x="14325" y="431"/>
                </a:lnTo>
                <a:lnTo>
                  <a:pt x="13055" y="228"/>
                </a:lnTo>
                <a:lnTo>
                  <a:pt x="11010" y="38"/>
                </a:lnTo>
                <a:lnTo>
                  <a:pt x="10223" y="0"/>
                </a:lnTo>
                <a:lnTo>
                  <a:pt x="8534" y="0"/>
                </a:lnTo>
                <a:lnTo>
                  <a:pt x="0" y="2654"/>
                </a:lnTo>
                <a:lnTo>
                  <a:pt x="546" y="3898"/>
                </a:lnTo>
                <a:lnTo>
                  <a:pt x="1270" y="4165"/>
                </a:lnTo>
                <a:lnTo>
                  <a:pt x="2692" y="3543"/>
                </a:lnTo>
                <a:lnTo>
                  <a:pt x="3543" y="3251"/>
                </a:lnTo>
                <a:lnTo>
                  <a:pt x="5270" y="2819"/>
                </a:lnTo>
                <a:lnTo>
                  <a:pt x="6134" y="2667"/>
                </a:lnTo>
                <a:lnTo>
                  <a:pt x="7797" y="2489"/>
                </a:lnTo>
                <a:lnTo>
                  <a:pt x="8623" y="2438"/>
                </a:lnTo>
                <a:lnTo>
                  <a:pt x="10871" y="2476"/>
                </a:lnTo>
                <a:lnTo>
                  <a:pt x="12725" y="2654"/>
                </a:lnTo>
                <a:lnTo>
                  <a:pt x="13411" y="2755"/>
                </a:lnTo>
                <a:lnTo>
                  <a:pt x="13652" y="2743"/>
                </a:lnTo>
                <a:lnTo>
                  <a:pt x="14160" y="2667"/>
                </a:lnTo>
                <a:lnTo>
                  <a:pt x="14592" y="2260"/>
                </a:lnTo>
                <a:lnTo>
                  <a:pt x="14782" y="1054"/>
                </a:lnTo>
                <a:close/>
              </a:path>
              <a:path w="33654" h="4445">
                <a:moveTo>
                  <a:pt x="33286" y="1536"/>
                </a:moveTo>
                <a:lnTo>
                  <a:pt x="26238" y="355"/>
                </a:lnTo>
                <a:lnTo>
                  <a:pt x="25438" y="355"/>
                </a:lnTo>
                <a:lnTo>
                  <a:pt x="24015" y="406"/>
                </a:lnTo>
                <a:lnTo>
                  <a:pt x="22098" y="596"/>
                </a:lnTo>
                <a:lnTo>
                  <a:pt x="21628" y="1193"/>
                </a:lnTo>
                <a:lnTo>
                  <a:pt x="21691" y="1866"/>
                </a:lnTo>
                <a:lnTo>
                  <a:pt x="21755" y="2425"/>
                </a:lnTo>
                <a:lnTo>
                  <a:pt x="22161" y="2832"/>
                </a:lnTo>
                <a:lnTo>
                  <a:pt x="22923" y="2971"/>
                </a:lnTo>
                <a:lnTo>
                  <a:pt x="23596" y="2882"/>
                </a:lnTo>
                <a:lnTo>
                  <a:pt x="25476" y="2794"/>
                </a:lnTo>
                <a:lnTo>
                  <a:pt x="26200" y="2794"/>
                </a:lnTo>
                <a:lnTo>
                  <a:pt x="27724" y="2870"/>
                </a:lnTo>
                <a:lnTo>
                  <a:pt x="33223" y="4114"/>
                </a:lnTo>
                <a:lnTo>
                  <a:pt x="33286" y="1536"/>
                </a:lnTo>
                <a:close/>
              </a:path>
            </a:pathLst>
          </a:custGeom>
          <a:solidFill xmlns:a="http://schemas.openxmlformats.org/drawingml/2006/main">
            <a:srgbClr val="F4A999">
              <a:alpha val="50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6" name="object 83">
            <a:extLst xmlns:a="http://schemas.openxmlformats.org/drawingml/2006/main">
              <a:ext uri="{FF2B5EF4-FFF2-40B4-BE49-F238E27FC236}">
                <a16:creationId xmlns:a16="http://schemas.microsoft.com/office/drawing/2014/main" id="{155886E6-F7BD-DC3F-DB11-D208A972E42F}"/>
              </a:ext>
            </a:extLst>
          </cdr:cNvPr>
          <cdr:cNvSpPr/>
        </cdr:nvSpPr>
        <cdr:spPr>
          <a:xfrm xmlns:a="http://schemas.openxmlformats.org/drawingml/2006/main">
            <a:off x="7634941" y="6653815"/>
            <a:ext cx="38265" cy="7577"/>
          </a:xfrm>
          <a:custGeom xmlns:a="http://schemas.openxmlformats.org/drawingml/2006/main">
            <a:avLst/>
            <a:gdLst/>
            <a:ahLst/>
            <a:cxnLst/>
            <a:rect l="l" t="t" r="r" b="b"/>
            <a:pathLst>
              <a:path w="24129" h="5079">
                <a:moveTo>
                  <a:pt x="3505" y="1054"/>
                </a:moveTo>
                <a:lnTo>
                  <a:pt x="2755" y="38"/>
                </a:lnTo>
                <a:lnTo>
                  <a:pt x="1803" y="25"/>
                </a:lnTo>
                <a:lnTo>
                  <a:pt x="850" y="0"/>
                </a:lnTo>
                <a:lnTo>
                  <a:pt x="50" y="977"/>
                </a:lnTo>
                <a:lnTo>
                  <a:pt x="0" y="3441"/>
                </a:lnTo>
                <a:lnTo>
                  <a:pt x="749" y="4457"/>
                </a:lnTo>
                <a:lnTo>
                  <a:pt x="1701" y="4470"/>
                </a:lnTo>
                <a:lnTo>
                  <a:pt x="2654" y="4495"/>
                </a:lnTo>
                <a:lnTo>
                  <a:pt x="3454" y="3517"/>
                </a:lnTo>
                <a:lnTo>
                  <a:pt x="3479" y="2286"/>
                </a:lnTo>
                <a:lnTo>
                  <a:pt x="3505" y="1054"/>
                </a:lnTo>
                <a:close/>
              </a:path>
              <a:path w="24129" h="5079">
                <a:moveTo>
                  <a:pt x="23812" y="1498"/>
                </a:moveTo>
                <a:lnTo>
                  <a:pt x="23075" y="482"/>
                </a:lnTo>
                <a:lnTo>
                  <a:pt x="22148" y="469"/>
                </a:lnTo>
                <a:lnTo>
                  <a:pt x="21209" y="444"/>
                </a:lnTo>
                <a:lnTo>
                  <a:pt x="20434" y="1422"/>
                </a:lnTo>
                <a:lnTo>
                  <a:pt x="20396" y="2654"/>
                </a:lnTo>
                <a:lnTo>
                  <a:pt x="20370" y="3886"/>
                </a:lnTo>
                <a:lnTo>
                  <a:pt x="21107" y="4902"/>
                </a:lnTo>
                <a:lnTo>
                  <a:pt x="22047" y="4914"/>
                </a:lnTo>
                <a:lnTo>
                  <a:pt x="22974" y="4940"/>
                </a:lnTo>
                <a:lnTo>
                  <a:pt x="23761" y="3962"/>
                </a:lnTo>
                <a:lnTo>
                  <a:pt x="23787" y="2730"/>
                </a:lnTo>
                <a:lnTo>
                  <a:pt x="23812" y="1498"/>
                </a:lnTo>
                <a:close/>
              </a:path>
            </a:pathLst>
          </a:custGeom>
          <a:solidFill xmlns:a="http://schemas.openxmlformats.org/drawingml/2006/main">
            <a:srgbClr val="221E1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7" name="object 84">
            <a:extLst xmlns:a="http://schemas.openxmlformats.org/drawingml/2006/main">
              <a:ext uri="{FF2B5EF4-FFF2-40B4-BE49-F238E27FC236}">
                <a16:creationId xmlns:a16="http://schemas.microsoft.com/office/drawing/2014/main" id="{9549DC2D-42BA-711E-8C08-969D6308C43C}"/>
              </a:ext>
            </a:extLst>
          </cdr:cNvPr>
          <cdr:cNvSpPr/>
        </cdr:nvSpPr>
        <cdr:spPr>
          <a:xfrm xmlns:a="http://schemas.openxmlformats.org/drawingml/2006/main">
            <a:off x="7650226" y="6657701"/>
            <a:ext cx="8056" cy="19891"/>
          </a:xfrm>
          <a:custGeom xmlns:a="http://schemas.openxmlformats.org/drawingml/2006/main">
            <a:avLst/>
            <a:gdLst/>
            <a:ahLst/>
            <a:cxnLst/>
            <a:rect l="l" t="t" r="r" b="b"/>
            <a:pathLst>
              <a:path w="5079" h="13335">
                <a:moveTo>
                  <a:pt x="3124" y="0"/>
                </a:moveTo>
                <a:lnTo>
                  <a:pt x="2946" y="1206"/>
                </a:lnTo>
                <a:lnTo>
                  <a:pt x="2997" y="3289"/>
                </a:lnTo>
                <a:lnTo>
                  <a:pt x="2857" y="8343"/>
                </a:lnTo>
                <a:lnTo>
                  <a:pt x="2463" y="10134"/>
                </a:lnTo>
                <a:lnTo>
                  <a:pt x="2235" y="11150"/>
                </a:lnTo>
                <a:lnTo>
                  <a:pt x="520" y="12382"/>
                </a:lnTo>
                <a:lnTo>
                  <a:pt x="0" y="12649"/>
                </a:lnTo>
                <a:lnTo>
                  <a:pt x="596" y="12827"/>
                </a:lnTo>
                <a:lnTo>
                  <a:pt x="2768" y="12915"/>
                </a:lnTo>
                <a:lnTo>
                  <a:pt x="3505" y="12103"/>
                </a:lnTo>
                <a:lnTo>
                  <a:pt x="4038" y="11569"/>
                </a:lnTo>
                <a:lnTo>
                  <a:pt x="4432" y="10706"/>
                </a:lnTo>
                <a:lnTo>
                  <a:pt x="4800" y="8724"/>
                </a:lnTo>
                <a:lnTo>
                  <a:pt x="4699" y="6515"/>
                </a:lnTo>
                <a:lnTo>
                  <a:pt x="4521" y="4292"/>
                </a:lnTo>
                <a:lnTo>
                  <a:pt x="4102" y="2120"/>
                </a:lnTo>
                <a:lnTo>
                  <a:pt x="3124" y="0"/>
                </a:lnTo>
                <a:close/>
              </a:path>
            </a:pathLst>
          </a:custGeom>
          <a:solidFill xmlns:a="http://schemas.openxmlformats.org/drawingml/2006/main">
            <a:srgbClr val="F4A999">
              <a:alpha val="50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8" name="object 85">
            <a:extLst xmlns:a="http://schemas.openxmlformats.org/drawingml/2006/main">
              <a:ext uri="{FF2B5EF4-FFF2-40B4-BE49-F238E27FC236}">
                <a16:creationId xmlns:a16="http://schemas.microsoft.com/office/drawing/2014/main" id="{7DBFDBEA-0F0F-3ACD-E6A4-5DDE9233FD69}"/>
              </a:ext>
            </a:extLst>
          </cdr:cNvPr>
          <cdr:cNvSpPr/>
        </cdr:nvSpPr>
        <cdr:spPr>
          <a:xfrm xmlns:a="http://schemas.openxmlformats.org/drawingml/2006/main">
            <a:off x="7639193" y="6686577"/>
            <a:ext cx="23159" cy="12313"/>
          </a:xfrm>
          <a:custGeom xmlns:a="http://schemas.openxmlformats.org/drawingml/2006/main">
            <a:avLst/>
            <a:gdLst/>
            <a:ahLst/>
            <a:cxnLst/>
            <a:rect l="l" t="t" r="r" b="b"/>
            <a:pathLst>
              <a:path w="14604" h="8254">
                <a:moveTo>
                  <a:pt x="876" y="12"/>
                </a:moveTo>
                <a:lnTo>
                  <a:pt x="355" y="0"/>
                </a:lnTo>
                <a:lnTo>
                  <a:pt x="0" y="787"/>
                </a:lnTo>
                <a:lnTo>
                  <a:pt x="1104" y="3733"/>
                </a:lnTo>
                <a:lnTo>
                  <a:pt x="3225" y="7912"/>
                </a:lnTo>
                <a:lnTo>
                  <a:pt x="11036" y="8102"/>
                </a:lnTo>
                <a:lnTo>
                  <a:pt x="13347" y="4013"/>
                </a:lnTo>
                <a:lnTo>
                  <a:pt x="14592" y="1142"/>
                </a:lnTo>
                <a:lnTo>
                  <a:pt x="14274" y="330"/>
                </a:lnTo>
                <a:lnTo>
                  <a:pt x="876" y="12"/>
                </a:lnTo>
                <a:close/>
              </a:path>
            </a:pathLst>
          </a:cu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59" name="object 86">
            <a:extLst xmlns:a="http://schemas.openxmlformats.org/drawingml/2006/main">
              <a:ext uri="{FF2B5EF4-FFF2-40B4-BE49-F238E27FC236}">
                <a16:creationId xmlns:a16="http://schemas.microsoft.com/office/drawing/2014/main" id="{2229F7ED-78D6-D1C3-5C6E-449272314B9F}"/>
              </a:ext>
            </a:extLst>
          </cdr:cNvPr>
          <cdr:cNvSpPr/>
        </cdr:nvSpPr>
        <cdr:spPr>
          <a:xfrm xmlns:a="http://schemas.openxmlformats.org/drawingml/2006/main">
            <a:off x="7600029" y="6597331"/>
            <a:ext cx="101703" cy="69144"/>
          </a:xfrm>
          <a:custGeom xmlns:a="http://schemas.openxmlformats.org/drawingml/2006/main">
            <a:avLst/>
            <a:gdLst/>
            <a:ahLst/>
            <a:cxnLst/>
            <a:rect l="l" t="t" r="r" b="b"/>
            <a:pathLst>
              <a:path w="64135" h="46354">
                <a:moveTo>
                  <a:pt x="21359" y="0"/>
                </a:moveTo>
                <a:lnTo>
                  <a:pt x="11761" y="737"/>
                </a:lnTo>
                <a:lnTo>
                  <a:pt x="5795" y="3624"/>
                </a:lnTo>
                <a:lnTo>
                  <a:pt x="3187" y="7291"/>
                </a:lnTo>
                <a:lnTo>
                  <a:pt x="0" y="46319"/>
                </a:lnTo>
                <a:lnTo>
                  <a:pt x="203" y="46217"/>
                </a:lnTo>
                <a:lnTo>
                  <a:pt x="215" y="45480"/>
                </a:lnTo>
                <a:lnTo>
                  <a:pt x="1469" y="44655"/>
                </a:lnTo>
                <a:lnTo>
                  <a:pt x="1308" y="44655"/>
                </a:lnTo>
                <a:lnTo>
                  <a:pt x="2049" y="43512"/>
                </a:lnTo>
                <a:lnTo>
                  <a:pt x="2590" y="42369"/>
                </a:lnTo>
                <a:lnTo>
                  <a:pt x="3568" y="37822"/>
                </a:lnTo>
                <a:lnTo>
                  <a:pt x="3467" y="34330"/>
                </a:lnTo>
                <a:lnTo>
                  <a:pt x="4245" y="32323"/>
                </a:lnTo>
                <a:lnTo>
                  <a:pt x="5549" y="27307"/>
                </a:lnTo>
                <a:lnTo>
                  <a:pt x="19709" y="27307"/>
                </a:lnTo>
                <a:lnTo>
                  <a:pt x="20828" y="25783"/>
                </a:lnTo>
                <a:lnTo>
                  <a:pt x="26901" y="23304"/>
                </a:lnTo>
                <a:lnTo>
                  <a:pt x="58090" y="23304"/>
                </a:lnTo>
                <a:lnTo>
                  <a:pt x="60337" y="20588"/>
                </a:lnTo>
                <a:lnTo>
                  <a:pt x="61335" y="20588"/>
                </a:lnTo>
                <a:lnTo>
                  <a:pt x="62534" y="17286"/>
                </a:lnTo>
                <a:lnTo>
                  <a:pt x="62826" y="16321"/>
                </a:lnTo>
                <a:lnTo>
                  <a:pt x="63779" y="13781"/>
                </a:lnTo>
                <a:lnTo>
                  <a:pt x="63906" y="10695"/>
                </a:lnTo>
                <a:lnTo>
                  <a:pt x="63614" y="8295"/>
                </a:lnTo>
                <a:lnTo>
                  <a:pt x="51892" y="6680"/>
                </a:lnTo>
                <a:lnTo>
                  <a:pt x="44989" y="5567"/>
                </a:lnTo>
                <a:lnTo>
                  <a:pt x="40211" y="4441"/>
                </a:lnTo>
                <a:lnTo>
                  <a:pt x="34861" y="2783"/>
                </a:lnTo>
                <a:lnTo>
                  <a:pt x="21359" y="0"/>
                </a:lnTo>
                <a:close/>
              </a:path>
              <a:path w="64135" h="46354">
                <a:moveTo>
                  <a:pt x="19709" y="27307"/>
                </a:moveTo>
                <a:lnTo>
                  <a:pt x="5549" y="27307"/>
                </a:lnTo>
                <a:lnTo>
                  <a:pt x="5740" y="29237"/>
                </a:lnTo>
                <a:lnTo>
                  <a:pt x="5334" y="30850"/>
                </a:lnTo>
                <a:lnTo>
                  <a:pt x="5069" y="32323"/>
                </a:lnTo>
                <a:lnTo>
                  <a:pt x="4800" y="35155"/>
                </a:lnTo>
                <a:lnTo>
                  <a:pt x="4636" y="37822"/>
                </a:lnTo>
                <a:lnTo>
                  <a:pt x="4532" y="38991"/>
                </a:lnTo>
                <a:lnTo>
                  <a:pt x="3581" y="42026"/>
                </a:lnTo>
                <a:lnTo>
                  <a:pt x="2590" y="43512"/>
                </a:lnTo>
                <a:lnTo>
                  <a:pt x="1308" y="44655"/>
                </a:lnTo>
                <a:lnTo>
                  <a:pt x="1469" y="44655"/>
                </a:lnTo>
                <a:lnTo>
                  <a:pt x="5478" y="34330"/>
                </a:lnTo>
                <a:lnTo>
                  <a:pt x="5580" y="33198"/>
                </a:lnTo>
                <a:lnTo>
                  <a:pt x="5702" y="32323"/>
                </a:lnTo>
                <a:lnTo>
                  <a:pt x="5880" y="31421"/>
                </a:lnTo>
                <a:lnTo>
                  <a:pt x="16690" y="31421"/>
                </a:lnTo>
                <a:lnTo>
                  <a:pt x="19709" y="27307"/>
                </a:lnTo>
                <a:close/>
              </a:path>
              <a:path w="64135" h="46354">
                <a:moveTo>
                  <a:pt x="16690" y="31421"/>
                </a:moveTo>
                <a:lnTo>
                  <a:pt x="5880" y="31421"/>
                </a:lnTo>
                <a:lnTo>
                  <a:pt x="6438" y="37403"/>
                </a:lnTo>
                <a:lnTo>
                  <a:pt x="6692" y="43829"/>
                </a:lnTo>
                <a:lnTo>
                  <a:pt x="8750" y="44071"/>
                </a:lnTo>
                <a:lnTo>
                  <a:pt x="13591" y="43199"/>
                </a:lnTo>
                <a:lnTo>
                  <a:pt x="14389" y="39289"/>
                </a:lnTo>
                <a:lnTo>
                  <a:pt x="15386" y="33198"/>
                </a:lnTo>
                <a:lnTo>
                  <a:pt x="16690" y="31421"/>
                </a:lnTo>
                <a:close/>
              </a:path>
              <a:path w="64135" h="46354">
                <a:moveTo>
                  <a:pt x="61335" y="20588"/>
                </a:moveTo>
                <a:lnTo>
                  <a:pt x="60337" y="20588"/>
                </a:lnTo>
                <a:lnTo>
                  <a:pt x="59105" y="22620"/>
                </a:lnTo>
                <a:lnTo>
                  <a:pt x="57505" y="24335"/>
                </a:lnTo>
                <a:lnTo>
                  <a:pt x="54089" y="26519"/>
                </a:lnTo>
                <a:lnTo>
                  <a:pt x="51701" y="27065"/>
                </a:lnTo>
                <a:lnTo>
                  <a:pt x="49923" y="27523"/>
                </a:lnTo>
                <a:lnTo>
                  <a:pt x="49911" y="28310"/>
                </a:lnTo>
                <a:lnTo>
                  <a:pt x="51866" y="27853"/>
                </a:lnTo>
                <a:lnTo>
                  <a:pt x="54254" y="27129"/>
                </a:lnTo>
                <a:lnTo>
                  <a:pt x="58813" y="24208"/>
                </a:lnTo>
                <a:lnTo>
                  <a:pt x="61087" y="21274"/>
                </a:lnTo>
                <a:lnTo>
                  <a:pt x="61335" y="20588"/>
                </a:lnTo>
                <a:close/>
              </a:path>
              <a:path w="64135" h="46354">
                <a:moveTo>
                  <a:pt x="58090" y="23304"/>
                </a:moveTo>
                <a:lnTo>
                  <a:pt x="26901" y="23304"/>
                </a:lnTo>
                <a:lnTo>
                  <a:pt x="33761" y="24009"/>
                </a:lnTo>
                <a:lnTo>
                  <a:pt x="41057" y="25799"/>
                </a:lnTo>
                <a:lnTo>
                  <a:pt x="48437" y="26570"/>
                </a:lnTo>
                <a:lnTo>
                  <a:pt x="53479" y="26049"/>
                </a:lnTo>
                <a:lnTo>
                  <a:pt x="57594" y="23903"/>
                </a:lnTo>
                <a:lnTo>
                  <a:pt x="58090" y="23304"/>
                </a:lnTo>
                <a:close/>
              </a:path>
            </a:pathLst>
          </a:custGeom>
          <a:solidFill xmlns:a="http://schemas.openxmlformats.org/drawingml/2006/main">
            <a:srgbClr val="200D3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60" name="object 87">
            <a:extLst xmlns:a="http://schemas.openxmlformats.org/drawingml/2006/main">
              <a:ext uri="{FF2B5EF4-FFF2-40B4-BE49-F238E27FC236}">
                <a16:creationId xmlns:a16="http://schemas.microsoft.com/office/drawing/2014/main" id="{DBDFDDD7-3403-EEAD-0303-1148C898DC29}"/>
              </a:ext>
            </a:extLst>
          </cdr:cNvPr>
          <cdr:cNvSpPr/>
        </cdr:nvSpPr>
        <cdr:spPr>
          <a:xfrm xmlns:a="http://schemas.openxmlformats.org/drawingml/2006/main">
            <a:off x="7501337" y="6640461"/>
            <a:ext cx="118822" cy="424339"/>
          </a:xfrm>
          <a:custGeom xmlns:a="http://schemas.openxmlformats.org/drawingml/2006/main">
            <a:avLst/>
            <a:gdLst/>
            <a:ahLst/>
            <a:cxnLst/>
            <a:rect l="l" t="t" r="r" b="b"/>
            <a:pathLst>
              <a:path w="74929" h="284479">
                <a:moveTo>
                  <a:pt x="31737" y="263017"/>
                </a:moveTo>
                <a:lnTo>
                  <a:pt x="26250" y="246214"/>
                </a:lnTo>
                <a:lnTo>
                  <a:pt x="22923" y="240779"/>
                </a:lnTo>
                <a:lnTo>
                  <a:pt x="21107" y="238709"/>
                </a:lnTo>
                <a:lnTo>
                  <a:pt x="17894" y="233095"/>
                </a:lnTo>
                <a:lnTo>
                  <a:pt x="17640" y="225209"/>
                </a:lnTo>
                <a:lnTo>
                  <a:pt x="17729" y="221488"/>
                </a:lnTo>
                <a:lnTo>
                  <a:pt x="2552" y="221818"/>
                </a:lnTo>
                <a:lnTo>
                  <a:pt x="2590" y="228384"/>
                </a:lnTo>
                <a:lnTo>
                  <a:pt x="2476" y="232283"/>
                </a:lnTo>
                <a:lnTo>
                  <a:pt x="736" y="247942"/>
                </a:lnTo>
                <a:lnTo>
                  <a:pt x="0" y="263182"/>
                </a:lnTo>
                <a:lnTo>
                  <a:pt x="1231" y="272237"/>
                </a:lnTo>
                <a:lnTo>
                  <a:pt x="1663" y="273100"/>
                </a:lnTo>
                <a:lnTo>
                  <a:pt x="2070" y="273456"/>
                </a:lnTo>
                <a:lnTo>
                  <a:pt x="3136" y="273570"/>
                </a:lnTo>
                <a:lnTo>
                  <a:pt x="3695" y="273100"/>
                </a:lnTo>
                <a:lnTo>
                  <a:pt x="4178" y="271995"/>
                </a:lnTo>
                <a:lnTo>
                  <a:pt x="4216" y="263004"/>
                </a:lnTo>
                <a:lnTo>
                  <a:pt x="4622" y="254647"/>
                </a:lnTo>
                <a:lnTo>
                  <a:pt x="4775" y="254457"/>
                </a:lnTo>
                <a:lnTo>
                  <a:pt x="5041" y="254647"/>
                </a:lnTo>
                <a:lnTo>
                  <a:pt x="4953" y="267385"/>
                </a:lnTo>
                <a:lnTo>
                  <a:pt x="5549" y="276999"/>
                </a:lnTo>
                <a:lnTo>
                  <a:pt x="5727" y="278244"/>
                </a:lnTo>
                <a:lnTo>
                  <a:pt x="6311" y="279361"/>
                </a:lnTo>
                <a:lnTo>
                  <a:pt x="6819" y="279844"/>
                </a:lnTo>
                <a:lnTo>
                  <a:pt x="8229" y="279971"/>
                </a:lnTo>
                <a:lnTo>
                  <a:pt x="8940" y="279374"/>
                </a:lnTo>
                <a:lnTo>
                  <a:pt x="9588" y="277914"/>
                </a:lnTo>
                <a:lnTo>
                  <a:pt x="9626" y="266420"/>
                </a:lnTo>
                <a:lnTo>
                  <a:pt x="9448" y="265607"/>
                </a:lnTo>
                <a:lnTo>
                  <a:pt x="9969" y="256171"/>
                </a:lnTo>
                <a:lnTo>
                  <a:pt x="10363" y="256260"/>
                </a:lnTo>
                <a:lnTo>
                  <a:pt x="11023" y="266077"/>
                </a:lnTo>
                <a:lnTo>
                  <a:pt x="10858" y="271018"/>
                </a:lnTo>
                <a:lnTo>
                  <a:pt x="11963" y="282638"/>
                </a:lnTo>
                <a:lnTo>
                  <a:pt x="12547" y="283743"/>
                </a:lnTo>
                <a:lnTo>
                  <a:pt x="13055" y="284226"/>
                </a:lnTo>
                <a:lnTo>
                  <a:pt x="14465" y="284353"/>
                </a:lnTo>
                <a:lnTo>
                  <a:pt x="15176" y="283756"/>
                </a:lnTo>
                <a:lnTo>
                  <a:pt x="15836" y="282295"/>
                </a:lnTo>
                <a:lnTo>
                  <a:pt x="15963" y="260667"/>
                </a:lnTo>
                <a:lnTo>
                  <a:pt x="16141" y="256108"/>
                </a:lnTo>
                <a:lnTo>
                  <a:pt x="16522" y="256133"/>
                </a:lnTo>
                <a:lnTo>
                  <a:pt x="16916" y="266877"/>
                </a:lnTo>
                <a:lnTo>
                  <a:pt x="17373" y="274358"/>
                </a:lnTo>
                <a:lnTo>
                  <a:pt x="18491" y="282981"/>
                </a:lnTo>
                <a:lnTo>
                  <a:pt x="19062" y="283984"/>
                </a:lnTo>
                <a:lnTo>
                  <a:pt x="19545" y="284391"/>
                </a:lnTo>
                <a:lnTo>
                  <a:pt x="20840" y="284480"/>
                </a:lnTo>
                <a:lnTo>
                  <a:pt x="21475" y="283908"/>
                </a:lnTo>
                <a:lnTo>
                  <a:pt x="22009" y="282575"/>
                </a:lnTo>
                <a:lnTo>
                  <a:pt x="21120" y="253111"/>
                </a:lnTo>
                <a:lnTo>
                  <a:pt x="21323" y="253047"/>
                </a:lnTo>
                <a:lnTo>
                  <a:pt x="22771" y="253606"/>
                </a:lnTo>
                <a:lnTo>
                  <a:pt x="23914" y="257797"/>
                </a:lnTo>
                <a:lnTo>
                  <a:pt x="25514" y="260426"/>
                </a:lnTo>
                <a:lnTo>
                  <a:pt x="26238" y="261861"/>
                </a:lnTo>
                <a:lnTo>
                  <a:pt x="28575" y="263652"/>
                </a:lnTo>
                <a:lnTo>
                  <a:pt x="30251" y="263994"/>
                </a:lnTo>
                <a:lnTo>
                  <a:pt x="31737" y="263017"/>
                </a:lnTo>
                <a:close/>
              </a:path>
              <a:path w="74929" h="284479">
                <a:moveTo>
                  <a:pt x="74345" y="4495"/>
                </a:moveTo>
                <a:lnTo>
                  <a:pt x="73050" y="2235"/>
                </a:lnTo>
                <a:lnTo>
                  <a:pt x="69062" y="0"/>
                </a:lnTo>
                <a:lnTo>
                  <a:pt x="66446" y="76"/>
                </a:lnTo>
                <a:lnTo>
                  <a:pt x="62433" y="2654"/>
                </a:lnTo>
                <a:lnTo>
                  <a:pt x="61302" y="5143"/>
                </a:lnTo>
                <a:lnTo>
                  <a:pt x="60794" y="11074"/>
                </a:lnTo>
                <a:lnTo>
                  <a:pt x="62179" y="14630"/>
                </a:lnTo>
                <a:lnTo>
                  <a:pt x="67322" y="19367"/>
                </a:lnTo>
                <a:lnTo>
                  <a:pt x="70548" y="21361"/>
                </a:lnTo>
                <a:lnTo>
                  <a:pt x="74015" y="20815"/>
                </a:lnTo>
                <a:lnTo>
                  <a:pt x="74269" y="6756"/>
                </a:lnTo>
                <a:lnTo>
                  <a:pt x="74345" y="4495"/>
                </a:lnTo>
                <a:close/>
              </a:path>
            </a:pathLst>
          </a:custGeom>
          <a:solidFill xmlns:a="http://schemas.openxmlformats.org/drawingml/2006/main">
            <a:srgbClr val="F68E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61" name="object 88">
            <a:extLst xmlns:a="http://schemas.openxmlformats.org/drawingml/2006/main">
              <a:ext uri="{FF2B5EF4-FFF2-40B4-BE49-F238E27FC236}">
                <a16:creationId xmlns:a16="http://schemas.microsoft.com/office/drawing/2014/main" id="{1A4FF56E-F2C1-A828-768D-343FB30895CE}"/>
              </a:ext>
            </a:extLst>
          </cdr:cNvPr>
          <cdr:cNvSpPr/>
        </cdr:nvSpPr>
        <cdr:spPr>
          <a:xfrm xmlns:a="http://schemas.openxmlformats.org/drawingml/2006/main">
            <a:off x="7499087" y="6732887"/>
            <a:ext cx="63439" cy="262370"/>
          </a:xfrm>
          <a:custGeom xmlns:a="http://schemas.openxmlformats.org/drawingml/2006/main">
            <a:avLst/>
            <a:gdLst/>
            <a:ahLst/>
            <a:cxnLst/>
            <a:rect l="l" t="t" r="r" b="b"/>
            <a:pathLst>
              <a:path w="40004" h="175895">
                <a:moveTo>
                  <a:pt x="25385" y="0"/>
                </a:moveTo>
                <a:lnTo>
                  <a:pt x="11556" y="21421"/>
                </a:lnTo>
                <a:lnTo>
                  <a:pt x="3382" y="62371"/>
                </a:lnTo>
                <a:lnTo>
                  <a:pt x="0" y="115619"/>
                </a:lnTo>
                <a:lnTo>
                  <a:pt x="544" y="173939"/>
                </a:lnTo>
                <a:lnTo>
                  <a:pt x="4487" y="174537"/>
                </a:lnTo>
                <a:lnTo>
                  <a:pt x="13166" y="175302"/>
                </a:lnTo>
                <a:lnTo>
                  <a:pt x="21852" y="174694"/>
                </a:lnTo>
                <a:lnTo>
                  <a:pt x="25817" y="171170"/>
                </a:lnTo>
                <a:lnTo>
                  <a:pt x="25880" y="163410"/>
                </a:lnTo>
                <a:lnTo>
                  <a:pt x="25969" y="159562"/>
                </a:lnTo>
                <a:lnTo>
                  <a:pt x="30670" y="92187"/>
                </a:lnTo>
                <a:lnTo>
                  <a:pt x="37247" y="45491"/>
                </a:lnTo>
                <a:lnTo>
                  <a:pt x="39558" y="32842"/>
                </a:lnTo>
                <a:lnTo>
                  <a:pt x="25385" y="0"/>
                </a:lnTo>
                <a:close/>
              </a:path>
            </a:pathLst>
          </a:custGeom>
          <a:solidFill xmlns:a="http://schemas.openxmlformats.org/drawingml/2006/main">
            <a:srgbClr val="DDDDD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62" name="object 89">
            <a:extLst xmlns:a="http://schemas.openxmlformats.org/drawingml/2006/main">
              <a:ext uri="{FF2B5EF4-FFF2-40B4-BE49-F238E27FC236}">
                <a16:creationId xmlns:a16="http://schemas.microsoft.com/office/drawing/2014/main" id="{98CE2E8E-7F11-EBBD-3ACB-3A29173348E8}"/>
              </a:ext>
            </a:extLst>
          </cdr:cNvPr>
          <cdr:cNvSpPr/>
        </cdr:nvSpPr>
        <cdr:spPr>
          <a:xfrm xmlns:a="http://schemas.openxmlformats.org/drawingml/2006/main">
            <a:off x="7541063" y="6800740"/>
            <a:ext cx="33230" cy="155337"/>
          </a:xfrm>
          <a:custGeom xmlns:a="http://schemas.openxmlformats.org/drawingml/2006/main">
            <a:avLst/>
            <a:gdLst/>
            <a:ahLst/>
            <a:cxnLst/>
            <a:rect l="l" t="t" r="r" b="b"/>
            <a:pathLst>
              <a:path w="20954" h="104139">
                <a:moveTo>
                  <a:pt x="10782" y="0"/>
                </a:moveTo>
                <a:lnTo>
                  <a:pt x="8013" y="17422"/>
                </a:lnTo>
                <a:lnTo>
                  <a:pt x="4910" y="40617"/>
                </a:lnTo>
                <a:lnTo>
                  <a:pt x="2047" y="68265"/>
                </a:lnTo>
                <a:lnTo>
                  <a:pt x="0" y="99047"/>
                </a:lnTo>
                <a:lnTo>
                  <a:pt x="7162" y="101434"/>
                </a:lnTo>
                <a:lnTo>
                  <a:pt x="14008" y="103060"/>
                </a:lnTo>
                <a:lnTo>
                  <a:pt x="20510" y="104101"/>
                </a:lnTo>
                <a:lnTo>
                  <a:pt x="15502" y="78379"/>
                </a:lnTo>
                <a:lnTo>
                  <a:pt x="12203" y="52379"/>
                </a:lnTo>
                <a:lnTo>
                  <a:pt x="10625" y="26215"/>
                </a:lnTo>
                <a:lnTo>
                  <a:pt x="10782" y="0"/>
                </a:lnTo>
                <a:close/>
              </a:path>
            </a:pathLst>
          </a:custGeom>
          <a:solidFill xmlns:a="http://schemas.openxmlformats.org/drawingml/2006/main">
            <a:srgbClr val="480F45">
              <a:alpha val="25999"/>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63" name="object 90">
            <a:extLst xmlns:a="http://schemas.openxmlformats.org/drawingml/2006/main">
              <a:ext uri="{FF2B5EF4-FFF2-40B4-BE49-F238E27FC236}">
                <a16:creationId xmlns:a16="http://schemas.microsoft.com/office/drawing/2014/main" id="{1FEBE392-8F1C-EA0E-0249-B28ECA1AA8C4}"/>
              </a:ext>
            </a:extLst>
          </cdr:cNvPr>
          <cdr:cNvPicPr/>
        </cdr:nvPicPr>
        <cdr:blipFill>
          <a:blip xmlns:a="http://schemas.openxmlformats.org/drawingml/2006/main" xmlns:r="http://schemas.openxmlformats.org/officeDocument/2006/relationships" r:embed="rId9" cstate="print"/>
          <a:stretch xmlns:a="http://schemas.openxmlformats.org/drawingml/2006/main">
            <a:fillRect/>
          </a:stretch>
        </cdr:blipFill>
        <cdr:spPr>
          <a:xfrm xmlns:a="http://schemas.openxmlformats.org/drawingml/2006/main">
            <a:off x="8071237" y="6637069"/>
            <a:ext cx="352323" cy="110979"/>
          </a:xfrm>
          <a:prstGeom xmlns:a="http://schemas.openxmlformats.org/drawingml/2006/main" prst="rect">
            <a:avLst/>
          </a:prstGeom>
        </cdr:spPr>
      </cdr:pic>
    </cdr:grpSp>
  </cdr:relSizeAnchor>
  <cdr:relSizeAnchor xmlns:cdr="http://schemas.openxmlformats.org/drawingml/2006/chartDrawing">
    <cdr:from>
      <cdr:x>0.53059</cdr:x>
      <cdr:y>0.7141</cdr:y>
    </cdr:from>
    <cdr:to>
      <cdr:x>0.59698</cdr:x>
      <cdr:y>0.84665</cdr:y>
    </cdr:to>
    <cdr:pic>
      <cdr:nvPicPr>
        <cdr:cNvPr id="164" name="object 96">
          <a:extLst xmlns:a="http://schemas.openxmlformats.org/drawingml/2006/main">
            <a:ext uri="{FF2B5EF4-FFF2-40B4-BE49-F238E27FC236}">
              <a16:creationId xmlns:a16="http://schemas.microsoft.com/office/drawing/2014/main" id="{8AAD53EF-F438-7BEA-0A00-869A24D68DB8}"/>
            </a:ext>
          </a:extLst>
        </cdr:cNvPr>
        <cdr:cNvPicPr/>
      </cdr:nvPicPr>
      <cdr:blipFill>
        <a:blip xmlns:a="http://schemas.openxmlformats.org/drawingml/2006/main" xmlns:r="http://schemas.openxmlformats.org/officeDocument/2006/relationships" r:embed="rId10" cstate="print"/>
        <a:stretch xmlns:a="http://schemas.openxmlformats.org/drawingml/2006/main">
          <a:fillRect/>
        </a:stretch>
      </cdr:blipFill>
      <cdr:spPr>
        <a:xfrm xmlns:a="http://schemas.openxmlformats.org/drawingml/2006/main">
          <a:off x="5731072" y="3831338"/>
          <a:ext cx="717155" cy="711200"/>
        </a:xfrm>
        <a:prstGeom xmlns:a="http://schemas.openxmlformats.org/drawingml/2006/main" prst="rect">
          <a:avLst/>
        </a:prstGeom>
      </cdr:spPr>
    </cdr:pic>
  </cdr:relSizeAnchor>
  <cdr:relSizeAnchor xmlns:cdr="http://schemas.openxmlformats.org/drawingml/2006/chartDrawing">
    <cdr:from>
      <cdr:x>0.64813</cdr:x>
      <cdr:y>0.71616</cdr:y>
    </cdr:from>
    <cdr:to>
      <cdr:x>0.70973</cdr:x>
      <cdr:y>0.83807</cdr:y>
    </cdr:to>
    <cdr:grpSp>
      <cdr:nvGrpSpPr>
        <cdr:cNvPr id="165" name="object 152">
          <a:extLst xmlns:a="http://schemas.openxmlformats.org/drawingml/2006/main">
            <a:ext uri="{FF2B5EF4-FFF2-40B4-BE49-F238E27FC236}">
              <a16:creationId xmlns:a16="http://schemas.microsoft.com/office/drawing/2014/main" id="{A2123FC2-2770-6E28-A4E9-2FC5ECCF6A1E}"/>
            </a:ext>
          </a:extLst>
        </cdr:cNvPr>
        <cdr:cNvGrpSpPr/>
      </cdr:nvGrpSpPr>
      <cdr:grpSpPr>
        <a:xfrm xmlns:a="http://schemas.openxmlformats.org/drawingml/2006/main">
          <a:off x="7000679" y="3842405"/>
          <a:ext cx="665363" cy="654083"/>
          <a:chOff x="10438582" y="6148443"/>
          <a:chExt cx="1862882" cy="1752291"/>
        </a:xfrm>
      </cdr:grpSpPr>
      <cdr:sp macro="" textlink="">
        <cdr:nvSpPr>
          <cdr:cNvPr id="166" name="object 153">
            <a:extLst xmlns:a="http://schemas.openxmlformats.org/drawingml/2006/main">
              <a:ext uri="{FF2B5EF4-FFF2-40B4-BE49-F238E27FC236}">
                <a16:creationId xmlns:a16="http://schemas.microsoft.com/office/drawing/2014/main" id="{1061E3D8-7AF1-F765-BBEE-4FB927B740CC}"/>
              </a:ext>
            </a:extLst>
          </cdr:cNvPr>
          <cdr:cNvSpPr/>
        </cdr:nvSpPr>
        <cdr:spPr>
          <a:xfrm xmlns:a="http://schemas.openxmlformats.org/drawingml/2006/main">
            <a:off x="10438582" y="6148443"/>
            <a:ext cx="1862882" cy="1752291"/>
          </a:xfrm>
          <a:custGeom xmlns:a="http://schemas.openxmlformats.org/drawingml/2006/main">
            <a:avLst/>
            <a:gdLst/>
            <a:ahLst/>
            <a:cxnLst/>
            <a:rect l="l" t="t" r="r" b="b"/>
            <a:pathLst>
              <a:path w="1174750" h="1174750">
                <a:moveTo>
                  <a:pt x="587260" y="0"/>
                </a:moveTo>
                <a:lnTo>
                  <a:pt x="539096" y="1946"/>
                </a:lnTo>
                <a:lnTo>
                  <a:pt x="492004" y="7686"/>
                </a:lnTo>
                <a:lnTo>
                  <a:pt x="446135" y="17067"/>
                </a:lnTo>
                <a:lnTo>
                  <a:pt x="401641" y="29939"/>
                </a:lnTo>
                <a:lnTo>
                  <a:pt x="358673" y="46150"/>
                </a:lnTo>
                <a:lnTo>
                  <a:pt x="317381" y="65549"/>
                </a:lnTo>
                <a:lnTo>
                  <a:pt x="277917" y="87985"/>
                </a:lnTo>
                <a:lnTo>
                  <a:pt x="240433" y="113307"/>
                </a:lnTo>
                <a:lnTo>
                  <a:pt x="205078" y="141364"/>
                </a:lnTo>
                <a:lnTo>
                  <a:pt x="172005" y="172005"/>
                </a:lnTo>
                <a:lnTo>
                  <a:pt x="141364" y="205078"/>
                </a:lnTo>
                <a:lnTo>
                  <a:pt x="113307" y="240433"/>
                </a:lnTo>
                <a:lnTo>
                  <a:pt x="87985" y="277917"/>
                </a:lnTo>
                <a:lnTo>
                  <a:pt x="65549" y="317381"/>
                </a:lnTo>
                <a:lnTo>
                  <a:pt x="46150" y="358673"/>
                </a:lnTo>
                <a:lnTo>
                  <a:pt x="29939" y="401641"/>
                </a:lnTo>
                <a:lnTo>
                  <a:pt x="17067" y="446135"/>
                </a:lnTo>
                <a:lnTo>
                  <a:pt x="7686" y="492004"/>
                </a:lnTo>
                <a:lnTo>
                  <a:pt x="1946" y="539096"/>
                </a:lnTo>
                <a:lnTo>
                  <a:pt x="0" y="587260"/>
                </a:lnTo>
                <a:lnTo>
                  <a:pt x="1946" y="635424"/>
                </a:lnTo>
                <a:lnTo>
                  <a:pt x="7686" y="682516"/>
                </a:lnTo>
                <a:lnTo>
                  <a:pt x="17067" y="728385"/>
                </a:lnTo>
                <a:lnTo>
                  <a:pt x="29939" y="772879"/>
                </a:lnTo>
                <a:lnTo>
                  <a:pt x="46150" y="815847"/>
                </a:lnTo>
                <a:lnTo>
                  <a:pt x="65549" y="857139"/>
                </a:lnTo>
                <a:lnTo>
                  <a:pt x="87985" y="896603"/>
                </a:lnTo>
                <a:lnTo>
                  <a:pt x="113307" y="934088"/>
                </a:lnTo>
                <a:lnTo>
                  <a:pt x="141364" y="969442"/>
                </a:lnTo>
                <a:lnTo>
                  <a:pt x="172005" y="1002515"/>
                </a:lnTo>
                <a:lnTo>
                  <a:pt x="205078" y="1033156"/>
                </a:lnTo>
                <a:lnTo>
                  <a:pt x="240433" y="1061213"/>
                </a:lnTo>
                <a:lnTo>
                  <a:pt x="277917" y="1086535"/>
                </a:lnTo>
                <a:lnTo>
                  <a:pt x="317381" y="1108971"/>
                </a:lnTo>
                <a:lnTo>
                  <a:pt x="358673" y="1128371"/>
                </a:lnTo>
                <a:lnTo>
                  <a:pt x="401641" y="1144582"/>
                </a:lnTo>
                <a:lnTo>
                  <a:pt x="446135" y="1157453"/>
                </a:lnTo>
                <a:lnTo>
                  <a:pt x="492004" y="1166835"/>
                </a:lnTo>
                <a:lnTo>
                  <a:pt x="539096" y="1172574"/>
                </a:lnTo>
                <a:lnTo>
                  <a:pt x="587260" y="1174521"/>
                </a:lnTo>
                <a:lnTo>
                  <a:pt x="635423" y="1172574"/>
                </a:lnTo>
                <a:lnTo>
                  <a:pt x="682513" y="1166835"/>
                </a:lnTo>
                <a:lnTo>
                  <a:pt x="728380" y="1157453"/>
                </a:lnTo>
                <a:lnTo>
                  <a:pt x="772873" y="1144582"/>
                </a:lnTo>
                <a:lnTo>
                  <a:pt x="815840" y="1128371"/>
                </a:lnTo>
                <a:lnTo>
                  <a:pt x="857131" y="1108971"/>
                </a:lnTo>
                <a:lnTo>
                  <a:pt x="896594" y="1086535"/>
                </a:lnTo>
                <a:lnTo>
                  <a:pt x="934078" y="1061213"/>
                </a:lnTo>
                <a:lnTo>
                  <a:pt x="969432" y="1033156"/>
                </a:lnTo>
                <a:lnTo>
                  <a:pt x="1002504" y="1002515"/>
                </a:lnTo>
                <a:lnTo>
                  <a:pt x="1033144" y="969442"/>
                </a:lnTo>
                <a:lnTo>
                  <a:pt x="1061201" y="934088"/>
                </a:lnTo>
                <a:lnTo>
                  <a:pt x="1086523" y="896603"/>
                </a:lnTo>
                <a:lnTo>
                  <a:pt x="1108959" y="857139"/>
                </a:lnTo>
                <a:lnTo>
                  <a:pt x="1128358" y="815847"/>
                </a:lnTo>
                <a:lnTo>
                  <a:pt x="1144569" y="772879"/>
                </a:lnTo>
                <a:lnTo>
                  <a:pt x="1157441" y="728385"/>
                </a:lnTo>
                <a:lnTo>
                  <a:pt x="1166822" y="682516"/>
                </a:lnTo>
                <a:lnTo>
                  <a:pt x="1172561" y="635424"/>
                </a:lnTo>
                <a:lnTo>
                  <a:pt x="1174508" y="587260"/>
                </a:lnTo>
                <a:lnTo>
                  <a:pt x="1172561" y="539096"/>
                </a:lnTo>
                <a:lnTo>
                  <a:pt x="1166822" y="492004"/>
                </a:lnTo>
                <a:lnTo>
                  <a:pt x="1157441" y="446135"/>
                </a:lnTo>
                <a:lnTo>
                  <a:pt x="1144569" y="401641"/>
                </a:lnTo>
                <a:lnTo>
                  <a:pt x="1128358" y="358673"/>
                </a:lnTo>
                <a:lnTo>
                  <a:pt x="1108959" y="317381"/>
                </a:lnTo>
                <a:lnTo>
                  <a:pt x="1086523" y="277917"/>
                </a:lnTo>
                <a:lnTo>
                  <a:pt x="1061201" y="240433"/>
                </a:lnTo>
                <a:lnTo>
                  <a:pt x="1033144" y="205078"/>
                </a:lnTo>
                <a:lnTo>
                  <a:pt x="1002504" y="172005"/>
                </a:lnTo>
                <a:lnTo>
                  <a:pt x="969432" y="141364"/>
                </a:lnTo>
                <a:lnTo>
                  <a:pt x="934078" y="113307"/>
                </a:lnTo>
                <a:lnTo>
                  <a:pt x="896594" y="87985"/>
                </a:lnTo>
                <a:lnTo>
                  <a:pt x="857131" y="65549"/>
                </a:lnTo>
                <a:lnTo>
                  <a:pt x="815840" y="46150"/>
                </a:lnTo>
                <a:lnTo>
                  <a:pt x="772873" y="29939"/>
                </a:lnTo>
                <a:lnTo>
                  <a:pt x="728380" y="17067"/>
                </a:lnTo>
                <a:lnTo>
                  <a:pt x="682513" y="7686"/>
                </a:lnTo>
                <a:lnTo>
                  <a:pt x="635423" y="1946"/>
                </a:lnTo>
                <a:lnTo>
                  <a:pt x="587260" y="0"/>
                </a:lnTo>
                <a:close/>
              </a:path>
            </a:pathLst>
          </a:custGeom>
          <a:solidFill xmlns:a="http://schemas.openxmlformats.org/drawingml/2006/main">
            <a:srgbClr val="077DB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212B67"/>
              </a:solidFill>
              <a:effectLst/>
              <a:uLnTx/>
              <a:uFillTx/>
              <a:latin typeface="Arial" panose="020B0604020202020204"/>
              <a:ea typeface="+mn-ea"/>
              <a:cs typeface="+mn-cs"/>
            </a:endParaRPr>
          </a:p>
        </cdr:txBody>
      </cdr:sp>
      <cdr:sp macro="" textlink="">
        <cdr:nvSpPr>
          <cdr:cNvPr id="167" name="object 154">
            <a:extLst xmlns:a="http://schemas.openxmlformats.org/drawingml/2006/main">
              <a:ext uri="{FF2B5EF4-FFF2-40B4-BE49-F238E27FC236}">
                <a16:creationId xmlns:a16="http://schemas.microsoft.com/office/drawing/2014/main" id="{2545E565-096C-CB89-96EE-955DFB33BF77}"/>
              </a:ext>
            </a:extLst>
          </cdr:cNvPr>
          <cdr:cNvSpPr/>
        </cdr:nvSpPr>
        <cdr:spPr>
          <a:xfrm xmlns:a="http://schemas.openxmlformats.org/drawingml/2006/main">
            <a:off x="10748491" y="6527555"/>
            <a:ext cx="1243599" cy="1267333"/>
          </a:xfrm>
          <a:custGeom xmlns:a="http://schemas.openxmlformats.org/drawingml/2006/main">
            <a:avLst/>
            <a:gdLst/>
            <a:ahLst/>
            <a:cxnLst/>
            <a:rect l="l" t="t" r="r" b="b"/>
            <a:pathLst>
              <a:path w="784225" h="849629">
                <a:moveTo>
                  <a:pt x="18231" y="8698"/>
                </a:moveTo>
                <a:lnTo>
                  <a:pt x="11024" y="10166"/>
                </a:lnTo>
                <a:lnTo>
                  <a:pt x="5209" y="14119"/>
                </a:lnTo>
                <a:lnTo>
                  <a:pt x="1301" y="19965"/>
                </a:lnTo>
                <a:lnTo>
                  <a:pt x="32" y="26402"/>
                </a:lnTo>
                <a:lnTo>
                  <a:pt x="0" y="53766"/>
                </a:lnTo>
                <a:lnTo>
                  <a:pt x="3131" y="831048"/>
                </a:lnTo>
                <a:lnTo>
                  <a:pt x="4594" y="838168"/>
                </a:lnTo>
                <a:lnTo>
                  <a:pt x="8534" y="843977"/>
                </a:lnTo>
                <a:lnTo>
                  <a:pt x="14361" y="847890"/>
                </a:lnTo>
                <a:lnTo>
                  <a:pt x="21482" y="849323"/>
                </a:lnTo>
                <a:lnTo>
                  <a:pt x="28695" y="847853"/>
                </a:lnTo>
                <a:lnTo>
                  <a:pt x="34511" y="843896"/>
                </a:lnTo>
                <a:lnTo>
                  <a:pt x="38419" y="838045"/>
                </a:lnTo>
                <a:lnTo>
                  <a:pt x="39834" y="830896"/>
                </a:lnTo>
                <a:lnTo>
                  <a:pt x="38487" y="499870"/>
                </a:lnTo>
                <a:lnTo>
                  <a:pt x="362657" y="499870"/>
                </a:lnTo>
                <a:lnTo>
                  <a:pt x="364546" y="499550"/>
                </a:lnTo>
                <a:lnTo>
                  <a:pt x="457691" y="482740"/>
                </a:lnTo>
                <a:lnTo>
                  <a:pt x="504264" y="475334"/>
                </a:lnTo>
                <a:lnTo>
                  <a:pt x="550838" y="469604"/>
                </a:lnTo>
                <a:lnTo>
                  <a:pt x="597414" y="466307"/>
                </a:lnTo>
                <a:lnTo>
                  <a:pt x="783728" y="466200"/>
                </a:lnTo>
                <a:lnTo>
                  <a:pt x="783390" y="53766"/>
                </a:lnTo>
                <a:lnTo>
                  <a:pt x="176642" y="53766"/>
                </a:lnTo>
                <a:lnTo>
                  <a:pt x="129968" y="51588"/>
                </a:lnTo>
                <a:lnTo>
                  <a:pt x="83290" y="44989"/>
                </a:lnTo>
                <a:lnTo>
                  <a:pt x="36608" y="33209"/>
                </a:lnTo>
                <a:lnTo>
                  <a:pt x="36582" y="26960"/>
                </a:lnTo>
                <a:lnTo>
                  <a:pt x="35121" y="19847"/>
                </a:lnTo>
                <a:lnTo>
                  <a:pt x="31183" y="14043"/>
                </a:lnTo>
                <a:lnTo>
                  <a:pt x="25358" y="10131"/>
                </a:lnTo>
                <a:lnTo>
                  <a:pt x="18231" y="8698"/>
                </a:lnTo>
                <a:close/>
              </a:path>
              <a:path w="784225" h="849629">
                <a:moveTo>
                  <a:pt x="362657" y="499870"/>
                </a:moveTo>
                <a:lnTo>
                  <a:pt x="38487" y="499870"/>
                </a:lnTo>
                <a:lnTo>
                  <a:pt x="85077" y="511455"/>
                </a:lnTo>
                <a:lnTo>
                  <a:pt x="131662" y="517901"/>
                </a:lnTo>
                <a:lnTo>
                  <a:pt x="178243" y="519965"/>
                </a:lnTo>
                <a:lnTo>
                  <a:pt x="224822" y="518405"/>
                </a:lnTo>
                <a:lnTo>
                  <a:pt x="271398" y="513978"/>
                </a:lnTo>
                <a:lnTo>
                  <a:pt x="317972" y="507441"/>
                </a:lnTo>
                <a:lnTo>
                  <a:pt x="362657" y="499870"/>
                </a:lnTo>
                <a:close/>
              </a:path>
              <a:path w="784225" h="849629">
                <a:moveTo>
                  <a:pt x="783728" y="466200"/>
                </a:moveTo>
                <a:lnTo>
                  <a:pt x="643993" y="466200"/>
                </a:lnTo>
                <a:lnTo>
                  <a:pt x="690574" y="470041"/>
                </a:lnTo>
                <a:lnTo>
                  <a:pt x="737160" y="478586"/>
                </a:lnTo>
                <a:lnTo>
                  <a:pt x="783749" y="492593"/>
                </a:lnTo>
                <a:lnTo>
                  <a:pt x="783728" y="466200"/>
                </a:lnTo>
                <a:close/>
              </a:path>
              <a:path w="784225" h="849629">
                <a:moveTo>
                  <a:pt x="643327" y="0"/>
                </a:moveTo>
                <a:lnTo>
                  <a:pt x="596655" y="131"/>
                </a:lnTo>
                <a:lnTo>
                  <a:pt x="549984" y="3460"/>
                </a:lnTo>
                <a:lnTo>
                  <a:pt x="503316" y="9224"/>
                </a:lnTo>
                <a:lnTo>
                  <a:pt x="456649" y="16661"/>
                </a:lnTo>
                <a:lnTo>
                  <a:pt x="363317" y="33508"/>
                </a:lnTo>
                <a:lnTo>
                  <a:pt x="316651" y="41394"/>
                </a:lnTo>
                <a:lnTo>
                  <a:pt x="269983" y="47907"/>
                </a:lnTo>
                <a:lnTo>
                  <a:pt x="223314" y="52285"/>
                </a:lnTo>
                <a:lnTo>
                  <a:pt x="176642" y="53766"/>
                </a:lnTo>
                <a:lnTo>
                  <a:pt x="783390" y="53766"/>
                </a:lnTo>
                <a:lnTo>
                  <a:pt x="783368" y="26402"/>
                </a:lnTo>
                <a:lnTo>
                  <a:pt x="736683" y="12373"/>
                </a:lnTo>
                <a:lnTo>
                  <a:pt x="690004" y="3826"/>
                </a:lnTo>
                <a:lnTo>
                  <a:pt x="643327" y="0"/>
                </a:lnTo>
                <a:close/>
              </a:path>
            </a:pathLst>
          </a:custGeom>
          <a:solidFill xmlns:a="http://schemas.openxmlformats.org/drawingml/2006/main">
            <a:srgbClr val="FFFFFF"/>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68" name="object 155">
            <a:extLst xmlns:a="http://schemas.openxmlformats.org/drawingml/2006/main">
              <a:ext uri="{FF2B5EF4-FFF2-40B4-BE49-F238E27FC236}">
                <a16:creationId xmlns:a16="http://schemas.microsoft.com/office/drawing/2014/main" id="{D2669440-A223-24CC-514B-7E3D702D5723}"/>
              </a:ext>
            </a:extLst>
          </cdr:cNvPr>
          <cdr:cNvSpPr/>
        </cdr:nvSpPr>
        <cdr:spPr>
          <a:xfrm xmlns:a="http://schemas.openxmlformats.org/drawingml/2006/main">
            <a:off x="10748321" y="6527555"/>
            <a:ext cx="1243599" cy="1267333"/>
          </a:xfrm>
          <a:custGeom xmlns:a="http://schemas.openxmlformats.org/drawingml/2006/main">
            <a:avLst/>
            <a:gdLst/>
            <a:ahLst/>
            <a:cxnLst/>
            <a:rect l="l" t="t" r="r" b="b"/>
            <a:pathLst>
              <a:path w="784225" h="849629">
                <a:moveTo>
                  <a:pt x="783793" y="411123"/>
                </a:moveTo>
                <a:lnTo>
                  <a:pt x="783776" y="391884"/>
                </a:lnTo>
                <a:lnTo>
                  <a:pt x="783761" y="372648"/>
                </a:lnTo>
                <a:lnTo>
                  <a:pt x="783746" y="353412"/>
                </a:lnTo>
                <a:lnTo>
                  <a:pt x="783729" y="334173"/>
                </a:lnTo>
                <a:lnTo>
                  <a:pt x="783712" y="314940"/>
                </a:lnTo>
                <a:lnTo>
                  <a:pt x="783697" y="295705"/>
                </a:lnTo>
                <a:lnTo>
                  <a:pt x="783683" y="276470"/>
                </a:lnTo>
                <a:lnTo>
                  <a:pt x="783666" y="257237"/>
                </a:lnTo>
                <a:lnTo>
                  <a:pt x="783649" y="239130"/>
                </a:lnTo>
                <a:lnTo>
                  <a:pt x="783634" y="221024"/>
                </a:lnTo>
                <a:lnTo>
                  <a:pt x="783619" y="202921"/>
                </a:lnTo>
                <a:lnTo>
                  <a:pt x="783602" y="184821"/>
                </a:lnTo>
                <a:lnTo>
                  <a:pt x="783585" y="164450"/>
                </a:lnTo>
                <a:lnTo>
                  <a:pt x="783570" y="144081"/>
                </a:lnTo>
                <a:lnTo>
                  <a:pt x="783556" y="123715"/>
                </a:lnTo>
                <a:lnTo>
                  <a:pt x="783539" y="103351"/>
                </a:lnTo>
                <a:lnTo>
                  <a:pt x="783520" y="84112"/>
                </a:lnTo>
                <a:lnTo>
                  <a:pt x="783502" y="64876"/>
                </a:lnTo>
                <a:lnTo>
                  <a:pt x="783487" y="45640"/>
                </a:lnTo>
                <a:lnTo>
                  <a:pt x="783475" y="26402"/>
                </a:lnTo>
                <a:lnTo>
                  <a:pt x="736791" y="12373"/>
                </a:lnTo>
                <a:lnTo>
                  <a:pt x="690111" y="3826"/>
                </a:lnTo>
                <a:lnTo>
                  <a:pt x="643435" y="0"/>
                </a:lnTo>
                <a:lnTo>
                  <a:pt x="596762" y="131"/>
                </a:lnTo>
                <a:lnTo>
                  <a:pt x="550092" y="3460"/>
                </a:lnTo>
                <a:lnTo>
                  <a:pt x="503423" y="9224"/>
                </a:lnTo>
                <a:lnTo>
                  <a:pt x="456757" y="16661"/>
                </a:lnTo>
                <a:lnTo>
                  <a:pt x="410090" y="25009"/>
                </a:lnTo>
                <a:lnTo>
                  <a:pt x="363424" y="33508"/>
                </a:lnTo>
                <a:lnTo>
                  <a:pt x="316758" y="41394"/>
                </a:lnTo>
                <a:lnTo>
                  <a:pt x="270090" y="47907"/>
                </a:lnTo>
                <a:lnTo>
                  <a:pt x="223421" y="52285"/>
                </a:lnTo>
                <a:lnTo>
                  <a:pt x="176750" y="53766"/>
                </a:lnTo>
                <a:lnTo>
                  <a:pt x="130075" y="51588"/>
                </a:lnTo>
                <a:lnTo>
                  <a:pt x="83397" y="44989"/>
                </a:lnTo>
                <a:lnTo>
                  <a:pt x="36715" y="33209"/>
                </a:lnTo>
                <a:lnTo>
                  <a:pt x="36690" y="26960"/>
                </a:lnTo>
                <a:lnTo>
                  <a:pt x="35228" y="19847"/>
                </a:lnTo>
                <a:lnTo>
                  <a:pt x="31291" y="14043"/>
                </a:lnTo>
                <a:lnTo>
                  <a:pt x="25465" y="10131"/>
                </a:lnTo>
                <a:lnTo>
                  <a:pt x="18338" y="8698"/>
                </a:lnTo>
                <a:lnTo>
                  <a:pt x="11131" y="10166"/>
                </a:lnTo>
                <a:lnTo>
                  <a:pt x="5316" y="14119"/>
                </a:lnTo>
                <a:lnTo>
                  <a:pt x="1408" y="19965"/>
                </a:lnTo>
                <a:lnTo>
                  <a:pt x="0" y="27113"/>
                </a:lnTo>
                <a:lnTo>
                  <a:pt x="3238" y="831048"/>
                </a:lnTo>
                <a:lnTo>
                  <a:pt x="4702" y="838168"/>
                </a:lnTo>
                <a:lnTo>
                  <a:pt x="8642" y="843977"/>
                </a:lnTo>
                <a:lnTo>
                  <a:pt x="14468" y="847890"/>
                </a:lnTo>
                <a:lnTo>
                  <a:pt x="21590" y="849323"/>
                </a:lnTo>
                <a:lnTo>
                  <a:pt x="28802" y="847853"/>
                </a:lnTo>
                <a:lnTo>
                  <a:pt x="34618" y="843896"/>
                </a:lnTo>
                <a:lnTo>
                  <a:pt x="38527" y="838045"/>
                </a:lnTo>
                <a:lnTo>
                  <a:pt x="39941" y="830896"/>
                </a:lnTo>
                <a:lnTo>
                  <a:pt x="38595" y="499870"/>
                </a:lnTo>
                <a:lnTo>
                  <a:pt x="85184" y="511455"/>
                </a:lnTo>
                <a:lnTo>
                  <a:pt x="131769" y="517901"/>
                </a:lnTo>
                <a:lnTo>
                  <a:pt x="178351" y="519965"/>
                </a:lnTo>
                <a:lnTo>
                  <a:pt x="224929" y="518405"/>
                </a:lnTo>
                <a:lnTo>
                  <a:pt x="271505" y="513978"/>
                </a:lnTo>
                <a:lnTo>
                  <a:pt x="318080" y="507441"/>
                </a:lnTo>
                <a:lnTo>
                  <a:pt x="364653" y="499550"/>
                </a:lnTo>
                <a:lnTo>
                  <a:pt x="411226" y="491064"/>
                </a:lnTo>
                <a:lnTo>
                  <a:pt x="457798" y="482740"/>
                </a:lnTo>
                <a:lnTo>
                  <a:pt x="504371" y="475334"/>
                </a:lnTo>
                <a:lnTo>
                  <a:pt x="550946" y="469604"/>
                </a:lnTo>
                <a:lnTo>
                  <a:pt x="597522" y="466307"/>
                </a:lnTo>
                <a:lnTo>
                  <a:pt x="644100" y="466200"/>
                </a:lnTo>
                <a:lnTo>
                  <a:pt x="690682" y="470041"/>
                </a:lnTo>
                <a:lnTo>
                  <a:pt x="737267" y="478586"/>
                </a:lnTo>
                <a:lnTo>
                  <a:pt x="783856" y="492593"/>
                </a:lnTo>
                <a:lnTo>
                  <a:pt x="783839" y="472227"/>
                </a:lnTo>
                <a:lnTo>
                  <a:pt x="783824" y="451858"/>
                </a:lnTo>
                <a:lnTo>
                  <a:pt x="783810" y="431489"/>
                </a:lnTo>
                <a:lnTo>
                  <a:pt x="783793" y="411123"/>
                </a:lnTo>
                <a:close/>
              </a:path>
            </a:pathLst>
          </a:custGeom>
          <a:ln xmlns:a="http://schemas.openxmlformats.org/drawingml/2006/main" w="76200">
            <a:solidFill>
              <a:srgbClr val="FFFFFF"/>
            </a:solidFill>
          </a:ln>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69" name="object 156">
            <a:extLst xmlns:a="http://schemas.openxmlformats.org/drawingml/2006/main">
              <a:ext uri="{FF2B5EF4-FFF2-40B4-BE49-F238E27FC236}">
                <a16:creationId xmlns:a16="http://schemas.microsoft.com/office/drawing/2014/main" id="{D94F6CC3-8509-FFB5-DBAF-82F207459731}"/>
              </a:ext>
            </a:extLst>
          </cdr:cNvPr>
          <cdr:cNvSpPr/>
        </cdr:nvSpPr>
        <cdr:spPr>
          <a:xfrm xmlns:a="http://schemas.openxmlformats.org/drawingml/2006/main">
            <a:off x="10771501" y="6527418"/>
            <a:ext cx="1214397" cy="201750"/>
          </a:xfrm>
          <a:custGeom xmlns:a="http://schemas.openxmlformats.org/drawingml/2006/main">
            <a:avLst/>
            <a:gdLst/>
            <a:ahLst/>
            <a:cxnLst/>
            <a:rect l="l" t="t" r="r" b="b"/>
            <a:pathLst>
              <a:path w="765809" h="135254">
                <a:moveTo>
                  <a:pt x="585078" y="0"/>
                </a:moveTo>
                <a:lnTo>
                  <a:pt x="540072" y="2770"/>
                </a:lnTo>
                <a:lnTo>
                  <a:pt x="495068" y="7931"/>
                </a:lnTo>
                <a:lnTo>
                  <a:pt x="450065" y="14801"/>
                </a:lnTo>
                <a:lnTo>
                  <a:pt x="405064" y="22695"/>
                </a:lnTo>
                <a:lnTo>
                  <a:pt x="360063" y="30931"/>
                </a:lnTo>
                <a:lnTo>
                  <a:pt x="315061" y="38825"/>
                </a:lnTo>
                <a:lnTo>
                  <a:pt x="270059" y="45694"/>
                </a:lnTo>
                <a:lnTo>
                  <a:pt x="225056" y="50856"/>
                </a:lnTo>
                <a:lnTo>
                  <a:pt x="180051" y="53626"/>
                </a:lnTo>
                <a:lnTo>
                  <a:pt x="135043" y="53322"/>
                </a:lnTo>
                <a:lnTo>
                  <a:pt x="90032"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6" y="12868"/>
                </a:lnTo>
                <a:lnTo>
                  <a:pt x="675100" y="4366"/>
                </a:lnTo>
                <a:lnTo>
                  <a:pt x="630087" y="304"/>
                </a:lnTo>
                <a:lnTo>
                  <a:pt x="585078" y="0"/>
                </a:lnTo>
                <a:close/>
              </a:path>
            </a:pathLst>
          </a:custGeom>
          <a:solidFill xmlns:a="http://schemas.openxmlformats.org/drawingml/2006/main">
            <a:srgbClr val="E54869"/>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70" name="object 157">
            <a:extLst xmlns:a="http://schemas.openxmlformats.org/drawingml/2006/main">
              <a:ext uri="{FF2B5EF4-FFF2-40B4-BE49-F238E27FC236}">
                <a16:creationId xmlns:a16="http://schemas.microsoft.com/office/drawing/2014/main" id="{905BB826-5235-4D67-EF8B-47B8BEE13403}"/>
              </a:ext>
            </a:extLst>
          </cdr:cNvPr>
          <cdr:cNvSpPr/>
        </cdr:nvSpPr>
        <cdr:spPr>
          <a:xfrm xmlns:a="http://schemas.openxmlformats.org/drawingml/2006/main">
            <a:off x="10771601" y="6642191"/>
            <a:ext cx="1214397" cy="201749"/>
          </a:xfrm>
          <a:custGeom xmlns:a="http://schemas.openxmlformats.org/drawingml/2006/main">
            <a:avLst/>
            <a:gdLst/>
            <a:ahLst/>
            <a:cxnLst/>
            <a:rect l="l" t="t" r="r" b="b"/>
            <a:pathLst>
              <a:path w="765809" h="135254">
                <a:moveTo>
                  <a:pt x="585078" y="0"/>
                </a:moveTo>
                <a:lnTo>
                  <a:pt x="540072" y="2770"/>
                </a:lnTo>
                <a:lnTo>
                  <a:pt x="495068" y="7931"/>
                </a:lnTo>
                <a:lnTo>
                  <a:pt x="450065" y="14801"/>
                </a:lnTo>
                <a:lnTo>
                  <a:pt x="405064" y="22695"/>
                </a:lnTo>
                <a:lnTo>
                  <a:pt x="360063" y="30931"/>
                </a:lnTo>
                <a:lnTo>
                  <a:pt x="315061" y="38825"/>
                </a:lnTo>
                <a:lnTo>
                  <a:pt x="270059" y="45694"/>
                </a:lnTo>
                <a:lnTo>
                  <a:pt x="225056" y="50856"/>
                </a:lnTo>
                <a:lnTo>
                  <a:pt x="180051" y="53626"/>
                </a:lnTo>
                <a:lnTo>
                  <a:pt x="135043" y="53322"/>
                </a:lnTo>
                <a:lnTo>
                  <a:pt x="90032"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6" y="12868"/>
                </a:lnTo>
                <a:lnTo>
                  <a:pt x="675100" y="4366"/>
                </a:lnTo>
                <a:lnTo>
                  <a:pt x="630087" y="304"/>
                </a:lnTo>
                <a:lnTo>
                  <a:pt x="585078" y="0"/>
                </a:lnTo>
                <a:close/>
              </a:path>
            </a:pathLst>
          </a:custGeom>
          <a:solidFill xmlns:a="http://schemas.openxmlformats.org/drawingml/2006/main">
            <a:srgbClr val="E36B47"/>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212B67"/>
              </a:solidFill>
              <a:effectLst/>
              <a:uLnTx/>
              <a:uFillTx/>
              <a:latin typeface="Arial" panose="020B0604020202020204"/>
              <a:ea typeface="+mn-ea"/>
              <a:cs typeface="+mn-cs"/>
            </a:endParaRPr>
          </a:p>
        </cdr:txBody>
      </cdr:sp>
      <cdr:sp macro="" textlink="">
        <cdr:nvSpPr>
          <cdr:cNvPr id="171" name="object 158">
            <a:extLst xmlns:a="http://schemas.openxmlformats.org/drawingml/2006/main">
              <a:ext uri="{FF2B5EF4-FFF2-40B4-BE49-F238E27FC236}">
                <a16:creationId xmlns:a16="http://schemas.microsoft.com/office/drawing/2014/main" id="{2116B4A1-15F3-F7EE-691F-EADDB7E3019D}"/>
              </a:ext>
            </a:extLst>
          </cdr:cNvPr>
          <cdr:cNvSpPr/>
        </cdr:nvSpPr>
        <cdr:spPr>
          <a:xfrm xmlns:a="http://schemas.openxmlformats.org/drawingml/2006/main">
            <a:off x="10771705" y="6756963"/>
            <a:ext cx="1214397" cy="201750"/>
          </a:xfrm>
          <a:custGeom xmlns:a="http://schemas.openxmlformats.org/drawingml/2006/main">
            <a:avLst/>
            <a:gdLst/>
            <a:ahLst/>
            <a:cxnLst/>
            <a:rect l="l" t="t" r="r" b="b"/>
            <a:pathLst>
              <a:path w="765809" h="135254">
                <a:moveTo>
                  <a:pt x="585078" y="0"/>
                </a:moveTo>
                <a:lnTo>
                  <a:pt x="540072" y="2770"/>
                </a:lnTo>
                <a:lnTo>
                  <a:pt x="495068" y="7931"/>
                </a:lnTo>
                <a:lnTo>
                  <a:pt x="450065" y="14801"/>
                </a:lnTo>
                <a:lnTo>
                  <a:pt x="405064" y="22695"/>
                </a:lnTo>
                <a:lnTo>
                  <a:pt x="360063" y="30931"/>
                </a:lnTo>
                <a:lnTo>
                  <a:pt x="315061" y="38825"/>
                </a:lnTo>
                <a:lnTo>
                  <a:pt x="270059" y="45694"/>
                </a:lnTo>
                <a:lnTo>
                  <a:pt x="225056" y="50856"/>
                </a:lnTo>
                <a:lnTo>
                  <a:pt x="180051" y="53626"/>
                </a:lnTo>
                <a:lnTo>
                  <a:pt x="135043" y="53322"/>
                </a:lnTo>
                <a:lnTo>
                  <a:pt x="90032"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6" y="12868"/>
                </a:lnTo>
                <a:lnTo>
                  <a:pt x="675100" y="4366"/>
                </a:lnTo>
                <a:lnTo>
                  <a:pt x="630087" y="304"/>
                </a:lnTo>
                <a:lnTo>
                  <a:pt x="585078" y="0"/>
                </a:lnTo>
                <a:close/>
              </a:path>
            </a:pathLst>
          </a:custGeom>
          <a:solidFill xmlns:a="http://schemas.openxmlformats.org/drawingml/2006/main">
            <a:srgbClr val="E3C657"/>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72" name="object 159">
            <a:extLst xmlns:a="http://schemas.openxmlformats.org/drawingml/2006/main">
              <a:ext uri="{FF2B5EF4-FFF2-40B4-BE49-F238E27FC236}">
                <a16:creationId xmlns:a16="http://schemas.microsoft.com/office/drawing/2014/main" id="{A4ABFDC4-79AF-E3A1-6AAB-58B7CEB3D01E}"/>
              </a:ext>
            </a:extLst>
          </cdr:cNvPr>
          <cdr:cNvSpPr/>
        </cdr:nvSpPr>
        <cdr:spPr>
          <a:xfrm xmlns:a="http://schemas.openxmlformats.org/drawingml/2006/main">
            <a:off x="10771805" y="6871733"/>
            <a:ext cx="1214397" cy="201750"/>
          </a:xfrm>
          <a:custGeom xmlns:a="http://schemas.openxmlformats.org/drawingml/2006/main">
            <a:avLst/>
            <a:gdLst/>
            <a:ahLst/>
            <a:cxnLst/>
            <a:rect l="l" t="t" r="r" b="b"/>
            <a:pathLst>
              <a:path w="765809" h="135254">
                <a:moveTo>
                  <a:pt x="585078" y="0"/>
                </a:moveTo>
                <a:lnTo>
                  <a:pt x="540072" y="2770"/>
                </a:lnTo>
                <a:lnTo>
                  <a:pt x="495068" y="7931"/>
                </a:lnTo>
                <a:lnTo>
                  <a:pt x="450065" y="14801"/>
                </a:lnTo>
                <a:lnTo>
                  <a:pt x="405064" y="22695"/>
                </a:lnTo>
                <a:lnTo>
                  <a:pt x="360063" y="30931"/>
                </a:lnTo>
                <a:lnTo>
                  <a:pt x="315061" y="38825"/>
                </a:lnTo>
                <a:lnTo>
                  <a:pt x="270059" y="45694"/>
                </a:lnTo>
                <a:lnTo>
                  <a:pt x="225056" y="50856"/>
                </a:lnTo>
                <a:lnTo>
                  <a:pt x="180051" y="53626"/>
                </a:lnTo>
                <a:lnTo>
                  <a:pt x="135043" y="53322"/>
                </a:lnTo>
                <a:lnTo>
                  <a:pt x="90032"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6" y="12868"/>
                </a:lnTo>
                <a:lnTo>
                  <a:pt x="675100" y="4366"/>
                </a:lnTo>
                <a:lnTo>
                  <a:pt x="630087" y="304"/>
                </a:lnTo>
                <a:lnTo>
                  <a:pt x="585078" y="0"/>
                </a:lnTo>
                <a:close/>
              </a:path>
            </a:pathLst>
          </a:custGeom>
          <a:solidFill xmlns:a="http://schemas.openxmlformats.org/drawingml/2006/main">
            <a:srgbClr val="599553"/>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73" name="object 160">
            <a:extLst xmlns:a="http://schemas.openxmlformats.org/drawingml/2006/main">
              <a:ext uri="{FF2B5EF4-FFF2-40B4-BE49-F238E27FC236}">
                <a16:creationId xmlns:a16="http://schemas.microsoft.com/office/drawing/2014/main" id="{1515F878-543A-D866-6378-306DAF12A7D3}"/>
              </a:ext>
            </a:extLst>
          </cdr:cNvPr>
          <cdr:cNvSpPr/>
        </cdr:nvSpPr>
        <cdr:spPr>
          <a:xfrm xmlns:a="http://schemas.openxmlformats.org/drawingml/2006/main">
            <a:off x="10771907" y="6986504"/>
            <a:ext cx="1214397" cy="201750"/>
          </a:xfrm>
          <a:custGeom xmlns:a="http://schemas.openxmlformats.org/drawingml/2006/main">
            <a:avLst/>
            <a:gdLst/>
            <a:ahLst/>
            <a:cxnLst/>
            <a:rect l="l" t="t" r="r" b="b"/>
            <a:pathLst>
              <a:path w="765809" h="135254">
                <a:moveTo>
                  <a:pt x="585084" y="0"/>
                </a:moveTo>
                <a:lnTo>
                  <a:pt x="540078" y="2770"/>
                </a:lnTo>
                <a:lnTo>
                  <a:pt x="495074" y="7931"/>
                </a:lnTo>
                <a:lnTo>
                  <a:pt x="450071" y="14801"/>
                </a:lnTo>
                <a:lnTo>
                  <a:pt x="405069" y="22695"/>
                </a:lnTo>
                <a:lnTo>
                  <a:pt x="360067" y="30931"/>
                </a:lnTo>
                <a:lnTo>
                  <a:pt x="315065" y="38825"/>
                </a:lnTo>
                <a:lnTo>
                  <a:pt x="270062" y="45694"/>
                </a:lnTo>
                <a:lnTo>
                  <a:pt x="225058" y="50856"/>
                </a:lnTo>
                <a:lnTo>
                  <a:pt x="180052" y="53626"/>
                </a:lnTo>
                <a:lnTo>
                  <a:pt x="135044" y="53322"/>
                </a:lnTo>
                <a:lnTo>
                  <a:pt x="90033"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8" y="12868"/>
                </a:lnTo>
                <a:lnTo>
                  <a:pt x="675103" y="4366"/>
                </a:lnTo>
                <a:lnTo>
                  <a:pt x="630092" y="304"/>
                </a:lnTo>
                <a:lnTo>
                  <a:pt x="585084" y="0"/>
                </a:lnTo>
                <a:close/>
              </a:path>
            </a:pathLst>
          </a:custGeom>
          <a:solidFill xmlns:a="http://schemas.openxmlformats.org/drawingml/2006/main">
            <a:srgbClr val="3D8BCA"/>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74" name="object 161">
            <a:extLst xmlns:a="http://schemas.openxmlformats.org/drawingml/2006/main">
              <a:ext uri="{FF2B5EF4-FFF2-40B4-BE49-F238E27FC236}">
                <a16:creationId xmlns:a16="http://schemas.microsoft.com/office/drawing/2014/main" id="{B3792B7F-C102-53AC-10B9-5CAFDAE1AD09}"/>
              </a:ext>
            </a:extLst>
          </cdr:cNvPr>
          <cdr:cNvSpPr/>
        </cdr:nvSpPr>
        <cdr:spPr>
          <a:xfrm xmlns:a="http://schemas.openxmlformats.org/drawingml/2006/main">
            <a:off x="10772006" y="7101277"/>
            <a:ext cx="1214397" cy="201750"/>
          </a:xfrm>
          <a:custGeom xmlns:a="http://schemas.openxmlformats.org/drawingml/2006/main">
            <a:avLst/>
            <a:gdLst/>
            <a:ahLst/>
            <a:cxnLst/>
            <a:rect l="l" t="t" r="r" b="b"/>
            <a:pathLst>
              <a:path w="765809" h="135254">
                <a:moveTo>
                  <a:pt x="585078" y="0"/>
                </a:moveTo>
                <a:lnTo>
                  <a:pt x="540072" y="2770"/>
                </a:lnTo>
                <a:lnTo>
                  <a:pt x="495068" y="7931"/>
                </a:lnTo>
                <a:lnTo>
                  <a:pt x="450065" y="14801"/>
                </a:lnTo>
                <a:lnTo>
                  <a:pt x="405064" y="22695"/>
                </a:lnTo>
                <a:lnTo>
                  <a:pt x="360063" y="30931"/>
                </a:lnTo>
                <a:lnTo>
                  <a:pt x="315061" y="38825"/>
                </a:lnTo>
                <a:lnTo>
                  <a:pt x="270059" y="45694"/>
                </a:lnTo>
                <a:lnTo>
                  <a:pt x="225056" y="50856"/>
                </a:lnTo>
                <a:lnTo>
                  <a:pt x="180051" y="53626"/>
                </a:lnTo>
                <a:lnTo>
                  <a:pt x="135043" y="53322"/>
                </a:lnTo>
                <a:lnTo>
                  <a:pt x="90032" y="49260"/>
                </a:lnTo>
                <a:lnTo>
                  <a:pt x="45018" y="40757"/>
                </a:lnTo>
                <a:lnTo>
                  <a:pt x="0" y="27130"/>
                </a:lnTo>
                <a:lnTo>
                  <a:pt x="63" y="108601"/>
                </a:lnTo>
                <a:lnTo>
                  <a:pt x="45084" y="122228"/>
                </a:lnTo>
                <a:lnTo>
                  <a:pt x="90100" y="130730"/>
                </a:lnTo>
                <a:lnTo>
                  <a:pt x="135112" y="134792"/>
                </a:lnTo>
                <a:lnTo>
                  <a:pt x="180121" y="135097"/>
                </a:lnTo>
                <a:lnTo>
                  <a:pt x="225127" y="132326"/>
                </a:lnTo>
                <a:lnTo>
                  <a:pt x="270131" y="127165"/>
                </a:lnTo>
                <a:lnTo>
                  <a:pt x="315134" y="120295"/>
                </a:lnTo>
                <a:lnTo>
                  <a:pt x="360136" y="112401"/>
                </a:lnTo>
                <a:lnTo>
                  <a:pt x="405137" y="104165"/>
                </a:lnTo>
                <a:lnTo>
                  <a:pt x="450138" y="96271"/>
                </a:lnTo>
                <a:lnTo>
                  <a:pt x="495140" y="89402"/>
                </a:lnTo>
                <a:lnTo>
                  <a:pt x="540144" y="84240"/>
                </a:lnTo>
                <a:lnTo>
                  <a:pt x="585149" y="81470"/>
                </a:lnTo>
                <a:lnTo>
                  <a:pt x="630156" y="81774"/>
                </a:lnTo>
                <a:lnTo>
                  <a:pt x="675167" y="85836"/>
                </a:lnTo>
                <a:lnTo>
                  <a:pt x="720181" y="94339"/>
                </a:lnTo>
                <a:lnTo>
                  <a:pt x="765200" y="107966"/>
                </a:lnTo>
                <a:lnTo>
                  <a:pt x="765136" y="26495"/>
                </a:lnTo>
                <a:lnTo>
                  <a:pt x="720116" y="12868"/>
                </a:lnTo>
                <a:lnTo>
                  <a:pt x="675100" y="4366"/>
                </a:lnTo>
                <a:lnTo>
                  <a:pt x="630087" y="304"/>
                </a:lnTo>
                <a:lnTo>
                  <a:pt x="585078" y="0"/>
                </a:lnTo>
                <a:close/>
              </a:path>
            </a:pathLst>
          </a:custGeom>
          <a:solidFill xmlns:a="http://schemas.openxmlformats.org/drawingml/2006/main">
            <a:srgbClr val="4D53A4"/>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75" name="object 162">
            <a:extLst xmlns:a="http://schemas.openxmlformats.org/drawingml/2006/main">
              <a:ext uri="{FF2B5EF4-FFF2-40B4-BE49-F238E27FC236}">
                <a16:creationId xmlns:a16="http://schemas.microsoft.com/office/drawing/2014/main" id="{7CDD1CD7-2391-27E5-0680-407183E97DF3}"/>
              </a:ext>
            </a:extLst>
          </cdr:cNvPr>
          <cdr:cNvSpPr/>
        </cdr:nvSpPr>
        <cdr:spPr>
          <a:xfrm xmlns:a="http://schemas.openxmlformats.org/drawingml/2006/main">
            <a:off x="10742403" y="6540511"/>
            <a:ext cx="63439" cy="1180192"/>
          </a:xfrm>
          <a:custGeom xmlns:a="http://schemas.openxmlformats.org/drawingml/2006/main">
            <a:avLst/>
            <a:gdLst/>
            <a:ahLst/>
            <a:cxnLst/>
            <a:rect l="l" t="t" r="r" b="b"/>
            <a:pathLst>
              <a:path w="40004" h="791209">
                <a:moveTo>
                  <a:pt x="18351" y="0"/>
                </a:moveTo>
                <a:lnTo>
                  <a:pt x="11138" y="1475"/>
                </a:lnTo>
                <a:lnTo>
                  <a:pt x="5322" y="5432"/>
                </a:lnTo>
                <a:lnTo>
                  <a:pt x="1414" y="11279"/>
                </a:lnTo>
                <a:lnTo>
                  <a:pt x="0" y="18427"/>
                </a:lnTo>
                <a:lnTo>
                  <a:pt x="3251" y="761746"/>
                </a:lnTo>
                <a:lnTo>
                  <a:pt x="39941" y="791121"/>
                </a:lnTo>
                <a:lnTo>
                  <a:pt x="36690" y="18275"/>
                </a:lnTo>
                <a:lnTo>
                  <a:pt x="35228" y="11154"/>
                </a:lnTo>
                <a:lnTo>
                  <a:pt x="31292" y="5346"/>
                </a:lnTo>
                <a:lnTo>
                  <a:pt x="25471" y="1433"/>
                </a:lnTo>
                <a:lnTo>
                  <a:pt x="18351" y="0"/>
                </a:lnTo>
                <a:close/>
              </a:path>
            </a:pathLst>
          </a:custGeom>
          <a:solidFill xmlns:a="http://schemas.openxmlformats.org/drawingml/2006/main">
            <a:srgbClr val="077DB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grpSp>
  </cdr:relSizeAnchor>
  <cdr:relSizeAnchor xmlns:cdr="http://schemas.openxmlformats.org/drawingml/2006/chartDrawing">
    <cdr:from>
      <cdr:x>0.76628</cdr:x>
      <cdr:y>0.71593</cdr:y>
    </cdr:from>
    <cdr:to>
      <cdr:x>0.82819</cdr:x>
      <cdr:y>0.84848</cdr:y>
    </cdr:to>
    <cdr:pic>
      <cdr:nvPicPr>
        <cdr:cNvPr id="176" name="object 92">
          <a:extLst xmlns:a="http://schemas.openxmlformats.org/drawingml/2006/main">
            <a:ext uri="{FF2B5EF4-FFF2-40B4-BE49-F238E27FC236}">
              <a16:creationId xmlns:a16="http://schemas.microsoft.com/office/drawing/2014/main" id="{A8512280-CC2B-513E-63CD-1CAA85741BF9}"/>
            </a:ext>
          </a:extLst>
        </cdr:cNvPr>
        <cdr:cNvPicPr/>
      </cdr:nvPicPr>
      <cdr:blipFill>
        <a:blip xmlns:a="http://schemas.openxmlformats.org/drawingml/2006/main" xmlns:r="http://schemas.openxmlformats.org/officeDocument/2006/relationships" r:embed="rId11" cstate="print"/>
        <a:stretch xmlns:a="http://schemas.openxmlformats.org/drawingml/2006/main">
          <a:fillRect/>
        </a:stretch>
      </cdr:blipFill>
      <cdr:spPr>
        <a:xfrm xmlns:a="http://schemas.openxmlformats.org/drawingml/2006/main">
          <a:off x="8276851" y="3841194"/>
          <a:ext cx="668711" cy="711169"/>
        </a:xfrm>
        <a:prstGeom xmlns:a="http://schemas.openxmlformats.org/drawingml/2006/main" prst="rect">
          <a:avLst/>
        </a:prstGeom>
      </cdr:spPr>
    </cdr:pic>
  </cdr:relSizeAnchor>
  <cdr:relSizeAnchor xmlns:cdr="http://schemas.openxmlformats.org/drawingml/2006/chartDrawing">
    <cdr:from>
      <cdr:x>0.87178</cdr:x>
      <cdr:y>0.71045</cdr:y>
    </cdr:from>
    <cdr:to>
      <cdr:x>0.93817</cdr:x>
      <cdr:y>0.843</cdr:y>
    </cdr:to>
    <cdr:pic>
      <cdr:nvPicPr>
        <cdr:cNvPr id="177" name="object 94">
          <a:extLst xmlns:a="http://schemas.openxmlformats.org/drawingml/2006/main">
            <a:ext uri="{FF2B5EF4-FFF2-40B4-BE49-F238E27FC236}">
              <a16:creationId xmlns:a16="http://schemas.microsoft.com/office/drawing/2014/main" id="{4DDDCF32-400D-6E9C-7744-B695D35B38DA}"/>
            </a:ext>
          </a:extLst>
        </cdr:cNvPr>
        <cdr:cNvPicPr/>
      </cdr:nvPicPr>
      <cdr:blipFill>
        <a:blip xmlns:a="http://schemas.openxmlformats.org/drawingml/2006/main" xmlns:r="http://schemas.openxmlformats.org/officeDocument/2006/relationships" r:embed="rId12" cstate="print"/>
        <a:stretch xmlns:a="http://schemas.openxmlformats.org/drawingml/2006/main">
          <a:fillRect/>
        </a:stretch>
      </cdr:blipFill>
      <cdr:spPr>
        <a:xfrm xmlns:a="http://schemas.openxmlformats.org/drawingml/2006/main">
          <a:off x="9416359" y="3811793"/>
          <a:ext cx="717102" cy="711169"/>
        </a:xfrm>
        <a:prstGeom xmlns:a="http://schemas.openxmlformats.org/drawingml/2006/main" prst="rect">
          <a:avLst/>
        </a:prstGeom>
      </cdr:spPr>
    </cdr:pic>
  </cdr:relSizeAnchor>
  <cdr:relSizeAnchor xmlns:cdr="http://schemas.openxmlformats.org/drawingml/2006/chartDrawing">
    <cdr:from>
      <cdr:x>0.30159</cdr:x>
      <cdr:y>0.7141</cdr:y>
    </cdr:from>
    <cdr:to>
      <cdr:x>0.36798</cdr:x>
      <cdr:y>0.84665</cdr:y>
    </cdr:to>
    <cdr:grpSp>
      <cdr:nvGrpSpPr>
        <cdr:cNvPr id="178" name="object 98">
          <a:extLst xmlns:a="http://schemas.openxmlformats.org/drawingml/2006/main">
            <a:ext uri="{FF2B5EF4-FFF2-40B4-BE49-F238E27FC236}">
              <a16:creationId xmlns:a16="http://schemas.microsoft.com/office/drawing/2014/main" id="{F6597230-2A3D-3784-64F5-A4A850DF73D2}"/>
            </a:ext>
          </a:extLst>
        </cdr:cNvPr>
        <cdr:cNvGrpSpPr/>
      </cdr:nvGrpSpPr>
      <cdr:grpSpPr>
        <a:xfrm xmlns:a="http://schemas.openxmlformats.org/drawingml/2006/main">
          <a:off x="3257579" y="3831353"/>
          <a:ext cx="717102" cy="711169"/>
          <a:chOff x="5662808" y="6161089"/>
          <a:chExt cx="1862882" cy="1752291"/>
        </a:xfrm>
      </cdr:grpSpPr>
      <cdr:sp macro="" textlink="">
        <cdr:nvSpPr>
          <cdr:cNvPr id="179" name="object 99">
            <a:extLst xmlns:a="http://schemas.openxmlformats.org/drawingml/2006/main">
              <a:ext uri="{FF2B5EF4-FFF2-40B4-BE49-F238E27FC236}">
                <a16:creationId xmlns:a16="http://schemas.microsoft.com/office/drawing/2014/main" id="{C2A7207E-3973-E81F-CFF8-AFEB12FA087E}"/>
              </a:ext>
            </a:extLst>
          </cdr:cNvPr>
          <cdr:cNvSpPr/>
        </cdr:nvSpPr>
        <cdr:spPr>
          <a:xfrm xmlns:a="http://schemas.openxmlformats.org/drawingml/2006/main">
            <a:off x="5662808" y="6161089"/>
            <a:ext cx="1862882" cy="1752291"/>
          </a:xfrm>
          <a:custGeom xmlns:a="http://schemas.openxmlformats.org/drawingml/2006/main">
            <a:avLst/>
            <a:gdLst/>
            <a:ahLst/>
            <a:cxnLst/>
            <a:rect l="l" t="t" r="r" b="b"/>
            <a:pathLst>
              <a:path w="1174750" h="1174750">
                <a:moveTo>
                  <a:pt x="587260" y="0"/>
                </a:moveTo>
                <a:lnTo>
                  <a:pt x="539096" y="1946"/>
                </a:lnTo>
                <a:lnTo>
                  <a:pt x="492004" y="7686"/>
                </a:lnTo>
                <a:lnTo>
                  <a:pt x="446135" y="17067"/>
                </a:lnTo>
                <a:lnTo>
                  <a:pt x="401641" y="29939"/>
                </a:lnTo>
                <a:lnTo>
                  <a:pt x="358673" y="46150"/>
                </a:lnTo>
                <a:lnTo>
                  <a:pt x="317381" y="65549"/>
                </a:lnTo>
                <a:lnTo>
                  <a:pt x="277917" y="87985"/>
                </a:lnTo>
                <a:lnTo>
                  <a:pt x="240433" y="113307"/>
                </a:lnTo>
                <a:lnTo>
                  <a:pt x="205078" y="141364"/>
                </a:lnTo>
                <a:lnTo>
                  <a:pt x="172005" y="172005"/>
                </a:lnTo>
                <a:lnTo>
                  <a:pt x="141364" y="205078"/>
                </a:lnTo>
                <a:lnTo>
                  <a:pt x="113307" y="240433"/>
                </a:lnTo>
                <a:lnTo>
                  <a:pt x="87985" y="277917"/>
                </a:lnTo>
                <a:lnTo>
                  <a:pt x="65549" y="317381"/>
                </a:lnTo>
                <a:lnTo>
                  <a:pt x="46150" y="358673"/>
                </a:lnTo>
                <a:lnTo>
                  <a:pt x="29939" y="401641"/>
                </a:lnTo>
                <a:lnTo>
                  <a:pt x="17067" y="446135"/>
                </a:lnTo>
                <a:lnTo>
                  <a:pt x="7686" y="492004"/>
                </a:lnTo>
                <a:lnTo>
                  <a:pt x="1946" y="539096"/>
                </a:lnTo>
                <a:lnTo>
                  <a:pt x="0" y="587260"/>
                </a:lnTo>
                <a:lnTo>
                  <a:pt x="1946" y="635424"/>
                </a:lnTo>
                <a:lnTo>
                  <a:pt x="7686" y="682516"/>
                </a:lnTo>
                <a:lnTo>
                  <a:pt x="17067" y="728384"/>
                </a:lnTo>
                <a:lnTo>
                  <a:pt x="29939" y="772878"/>
                </a:lnTo>
                <a:lnTo>
                  <a:pt x="46150" y="815846"/>
                </a:lnTo>
                <a:lnTo>
                  <a:pt x="65549" y="857136"/>
                </a:lnTo>
                <a:lnTo>
                  <a:pt x="87985" y="896599"/>
                </a:lnTo>
                <a:lnTo>
                  <a:pt x="113307" y="934083"/>
                </a:lnTo>
                <a:lnTo>
                  <a:pt x="141364" y="969437"/>
                </a:lnTo>
                <a:lnTo>
                  <a:pt x="172005" y="1002509"/>
                </a:lnTo>
                <a:lnTo>
                  <a:pt x="205078" y="1033149"/>
                </a:lnTo>
                <a:lnTo>
                  <a:pt x="240433" y="1061205"/>
                </a:lnTo>
                <a:lnTo>
                  <a:pt x="277917" y="1086526"/>
                </a:lnTo>
                <a:lnTo>
                  <a:pt x="317381" y="1108961"/>
                </a:lnTo>
                <a:lnTo>
                  <a:pt x="358673" y="1128360"/>
                </a:lnTo>
                <a:lnTo>
                  <a:pt x="401641" y="1144570"/>
                </a:lnTo>
                <a:lnTo>
                  <a:pt x="446135" y="1157441"/>
                </a:lnTo>
                <a:lnTo>
                  <a:pt x="492004" y="1166822"/>
                </a:lnTo>
                <a:lnTo>
                  <a:pt x="539096" y="1172562"/>
                </a:lnTo>
                <a:lnTo>
                  <a:pt x="587260" y="1174508"/>
                </a:lnTo>
                <a:lnTo>
                  <a:pt x="635423" y="1172562"/>
                </a:lnTo>
                <a:lnTo>
                  <a:pt x="682513" y="1166822"/>
                </a:lnTo>
                <a:lnTo>
                  <a:pt x="728380" y="1157441"/>
                </a:lnTo>
                <a:lnTo>
                  <a:pt x="772873" y="1144570"/>
                </a:lnTo>
                <a:lnTo>
                  <a:pt x="815840" y="1128360"/>
                </a:lnTo>
                <a:lnTo>
                  <a:pt x="857131" y="1108961"/>
                </a:lnTo>
                <a:lnTo>
                  <a:pt x="896594" y="1086526"/>
                </a:lnTo>
                <a:lnTo>
                  <a:pt x="934078" y="1061205"/>
                </a:lnTo>
                <a:lnTo>
                  <a:pt x="969432" y="1033149"/>
                </a:lnTo>
                <a:lnTo>
                  <a:pt x="1002504" y="1002509"/>
                </a:lnTo>
                <a:lnTo>
                  <a:pt x="1033144" y="969437"/>
                </a:lnTo>
                <a:lnTo>
                  <a:pt x="1061201" y="934083"/>
                </a:lnTo>
                <a:lnTo>
                  <a:pt x="1086523" y="896599"/>
                </a:lnTo>
                <a:lnTo>
                  <a:pt x="1108959" y="857136"/>
                </a:lnTo>
                <a:lnTo>
                  <a:pt x="1128358" y="815846"/>
                </a:lnTo>
                <a:lnTo>
                  <a:pt x="1144569" y="772878"/>
                </a:lnTo>
                <a:lnTo>
                  <a:pt x="1157441" y="728384"/>
                </a:lnTo>
                <a:lnTo>
                  <a:pt x="1166822" y="682516"/>
                </a:lnTo>
                <a:lnTo>
                  <a:pt x="1172561" y="635424"/>
                </a:lnTo>
                <a:lnTo>
                  <a:pt x="1174508" y="587260"/>
                </a:lnTo>
                <a:lnTo>
                  <a:pt x="1172561" y="539096"/>
                </a:lnTo>
                <a:lnTo>
                  <a:pt x="1166822" y="492004"/>
                </a:lnTo>
                <a:lnTo>
                  <a:pt x="1157441" y="446135"/>
                </a:lnTo>
                <a:lnTo>
                  <a:pt x="1144569" y="401641"/>
                </a:lnTo>
                <a:lnTo>
                  <a:pt x="1128358" y="358673"/>
                </a:lnTo>
                <a:lnTo>
                  <a:pt x="1108959" y="317381"/>
                </a:lnTo>
                <a:lnTo>
                  <a:pt x="1086523" y="277917"/>
                </a:lnTo>
                <a:lnTo>
                  <a:pt x="1061201" y="240433"/>
                </a:lnTo>
                <a:lnTo>
                  <a:pt x="1033144" y="205078"/>
                </a:lnTo>
                <a:lnTo>
                  <a:pt x="1002504" y="172005"/>
                </a:lnTo>
                <a:lnTo>
                  <a:pt x="969432" y="141364"/>
                </a:lnTo>
                <a:lnTo>
                  <a:pt x="934078" y="113307"/>
                </a:lnTo>
                <a:lnTo>
                  <a:pt x="896594" y="87985"/>
                </a:lnTo>
                <a:lnTo>
                  <a:pt x="857131" y="65549"/>
                </a:lnTo>
                <a:lnTo>
                  <a:pt x="815840" y="46150"/>
                </a:lnTo>
                <a:lnTo>
                  <a:pt x="772873" y="29939"/>
                </a:lnTo>
                <a:lnTo>
                  <a:pt x="728380" y="17067"/>
                </a:lnTo>
                <a:lnTo>
                  <a:pt x="682513" y="7686"/>
                </a:lnTo>
                <a:lnTo>
                  <a:pt x="635423" y="1946"/>
                </a:lnTo>
                <a:lnTo>
                  <a:pt x="587260" y="0"/>
                </a:lnTo>
                <a:close/>
              </a:path>
            </a:pathLst>
          </a:custGeom>
          <a:solidFill xmlns:a="http://schemas.openxmlformats.org/drawingml/2006/main">
            <a:srgbClr val="077DB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0" name="object 100">
            <a:extLst xmlns:a="http://schemas.openxmlformats.org/drawingml/2006/main">
              <a:ext uri="{FF2B5EF4-FFF2-40B4-BE49-F238E27FC236}">
                <a16:creationId xmlns:a16="http://schemas.microsoft.com/office/drawing/2014/main" id="{A02F3036-0894-5470-FDFC-6D1B98F0D334}"/>
              </a:ext>
            </a:extLst>
          </cdr:cNvPr>
          <cdr:cNvSpPr/>
        </cdr:nvSpPr>
        <cdr:spPr>
          <a:xfrm xmlns:a="http://schemas.openxmlformats.org/drawingml/2006/main">
            <a:off x="6247214" y="7251610"/>
            <a:ext cx="735083" cy="90930"/>
          </a:xfrm>
          <a:custGeom xmlns:a="http://schemas.openxmlformats.org/drawingml/2006/main">
            <a:avLst/>
            <a:gdLst/>
            <a:ahLst/>
            <a:cxnLst/>
            <a:rect l="l" t="t" r="r" b="b"/>
            <a:pathLst>
              <a:path w="463550" h="60960">
                <a:moveTo>
                  <a:pt x="231495" y="0"/>
                </a:moveTo>
                <a:lnTo>
                  <a:pt x="158325" y="1541"/>
                </a:lnTo>
                <a:lnTo>
                  <a:pt x="94777" y="5834"/>
                </a:lnTo>
                <a:lnTo>
                  <a:pt x="44665" y="12380"/>
                </a:lnTo>
                <a:lnTo>
                  <a:pt x="0" y="30238"/>
                </a:lnTo>
                <a:lnTo>
                  <a:pt x="11801" y="39796"/>
                </a:lnTo>
                <a:lnTo>
                  <a:pt x="44665" y="48097"/>
                </a:lnTo>
                <a:lnTo>
                  <a:pt x="94777" y="54643"/>
                </a:lnTo>
                <a:lnTo>
                  <a:pt x="158325" y="58935"/>
                </a:lnTo>
                <a:lnTo>
                  <a:pt x="231495" y="60477"/>
                </a:lnTo>
                <a:lnTo>
                  <a:pt x="304665" y="58935"/>
                </a:lnTo>
                <a:lnTo>
                  <a:pt x="368213" y="54643"/>
                </a:lnTo>
                <a:lnTo>
                  <a:pt x="418325" y="48097"/>
                </a:lnTo>
                <a:lnTo>
                  <a:pt x="451189" y="39796"/>
                </a:lnTo>
                <a:lnTo>
                  <a:pt x="462991" y="30238"/>
                </a:lnTo>
                <a:lnTo>
                  <a:pt x="451189" y="20680"/>
                </a:lnTo>
                <a:lnTo>
                  <a:pt x="418325" y="12380"/>
                </a:lnTo>
                <a:lnTo>
                  <a:pt x="368213" y="5834"/>
                </a:lnTo>
                <a:lnTo>
                  <a:pt x="304665" y="1541"/>
                </a:lnTo>
                <a:lnTo>
                  <a:pt x="231495" y="0"/>
                </a:lnTo>
                <a:close/>
              </a:path>
            </a:pathLst>
          </a:custGeom>
          <a:solidFill xmlns:a="http://schemas.openxmlformats.org/drawingml/2006/main">
            <a:srgbClr val="020303">
              <a:alpha val="11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1" name="object 101">
            <a:extLst xmlns:a="http://schemas.openxmlformats.org/drawingml/2006/main">
              <a:ext uri="{FF2B5EF4-FFF2-40B4-BE49-F238E27FC236}">
                <a16:creationId xmlns:a16="http://schemas.microsoft.com/office/drawing/2014/main" id="{4A28C376-CF46-811B-B30F-1E8B85E20AED}"/>
              </a:ext>
            </a:extLst>
          </cdr:cNvPr>
          <cdr:cNvSpPr/>
        </cdr:nvSpPr>
        <cdr:spPr>
          <a:xfrm xmlns:a="http://schemas.openxmlformats.org/drawingml/2006/main">
            <a:off x="6271550" y="6445859"/>
            <a:ext cx="679700" cy="877092"/>
          </a:xfrm>
          <a:custGeom xmlns:a="http://schemas.openxmlformats.org/drawingml/2006/main">
            <a:avLst/>
            <a:gdLst/>
            <a:ahLst/>
            <a:cxnLst/>
            <a:rect l="l" t="t" r="r" b="b"/>
            <a:pathLst>
              <a:path w="428625" h="588010">
                <a:moveTo>
                  <a:pt x="215612" y="0"/>
                </a:moveTo>
                <a:lnTo>
                  <a:pt x="202045" y="4311"/>
                </a:lnTo>
                <a:lnTo>
                  <a:pt x="191940" y="15514"/>
                </a:lnTo>
                <a:lnTo>
                  <a:pt x="183329" y="32621"/>
                </a:lnTo>
                <a:lnTo>
                  <a:pt x="173433" y="44636"/>
                </a:lnTo>
                <a:lnTo>
                  <a:pt x="159958" y="51028"/>
                </a:lnTo>
                <a:lnTo>
                  <a:pt x="145049" y="51293"/>
                </a:lnTo>
                <a:lnTo>
                  <a:pt x="130853" y="44927"/>
                </a:lnTo>
                <a:lnTo>
                  <a:pt x="117890" y="41966"/>
                </a:lnTo>
                <a:lnTo>
                  <a:pt x="107142" y="47663"/>
                </a:lnTo>
                <a:lnTo>
                  <a:pt x="101870" y="58624"/>
                </a:lnTo>
                <a:lnTo>
                  <a:pt x="105338" y="71458"/>
                </a:lnTo>
                <a:lnTo>
                  <a:pt x="147947" y="131846"/>
                </a:lnTo>
                <a:lnTo>
                  <a:pt x="149877" y="137929"/>
                </a:lnTo>
                <a:lnTo>
                  <a:pt x="149877" y="174988"/>
                </a:lnTo>
                <a:lnTo>
                  <a:pt x="149027" y="182764"/>
                </a:lnTo>
                <a:lnTo>
                  <a:pt x="146551" y="190093"/>
                </a:lnTo>
                <a:lnTo>
                  <a:pt x="142564" y="196725"/>
                </a:lnTo>
                <a:lnTo>
                  <a:pt x="137177" y="202407"/>
                </a:lnTo>
                <a:lnTo>
                  <a:pt x="100055" y="238098"/>
                </a:lnTo>
                <a:lnTo>
                  <a:pt x="64697" y="281068"/>
                </a:lnTo>
                <a:lnTo>
                  <a:pt x="34355" y="328891"/>
                </a:lnTo>
                <a:lnTo>
                  <a:pt x="12285" y="379141"/>
                </a:lnTo>
                <a:lnTo>
                  <a:pt x="0" y="431786"/>
                </a:lnTo>
                <a:lnTo>
                  <a:pt x="1876" y="481634"/>
                </a:lnTo>
                <a:lnTo>
                  <a:pt x="19409" y="525889"/>
                </a:lnTo>
                <a:lnTo>
                  <a:pt x="54094" y="561754"/>
                </a:lnTo>
                <a:lnTo>
                  <a:pt x="93561" y="581104"/>
                </a:lnTo>
                <a:lnTo>
                  <a:pt x="137076" y="587662"/>
                </a:lnTo>
                <a:lnTo>
                  <a:pt x="290949" y="587662"/>
                </a:lnTo>
                <a:lnTo>
                  <a:pt x="334465" y="581104"/>
                </a:lnTo>
                <a:lnTo>
                  <a:pt x="373943" y="561754"/>
                </a:lnTo>
                <a:lnTo>
                  <a:pt x="408620" y="525889"/>
                </a:lnTo>
                <a:lnTo>
                  <a:pt x="426150" y="481634"/>
                </a:lnTo>
                <a:lnTo>
                  <a:pt x="428025" y="431786"/>
                </a:lnTo>
                <a:lnTo>
                  <a:pt x="415739" y="379141"/>
                </a:lnTo>
                <a:lnTo>
                  <a:pt x="393669" y="328891"/>
                </a:lnTo>
                <a:lnTo>
                  <a:pt x="363328" y="281068"/>
                </a:lnTo>
                <a:lnTo>
                  <a:pt x="327969" y="238098"/>
                </a:lnTo>
                <a:lnTo>
                  <a:pt x="290847" y="202407"/>
                </a:lnTo>
                <a:lnTo>
                  <a:pt x="285466" y="196725"/>
                </a:lnTo>
                <a:lnTo>
                  <a:pt x="281478" y="190093"/>
                </a:lnTo>
                <a:lnTo>
                  <a:pt x="278999" y="182764"/>
                </a:lnTo>
                <a:lnTo>
                  <a:pt x="278147" y="174988"/>
                </a:lnTo>
                <a:lnTo>
                  <a:pt x="278147" y="137752"/>
                </a:lnTo>
                <a:lnTo>
                  <a:pt x="279912" y="131935"/>
                </a:lnTo>
                <a:lnTo>
                  <a:pt x="333456" y="51506"/>
                </a:lnTo>
                <a:lnTo>
                  <a:pt x="336570" y="38552"/>
                </a:lnTo>
                <a:lnTo>
                  <a:pt x="330966" y="27730"/>
                </a:lnTo>
                <a:lnTo>
                  <a:pt x="320029" y="22354"/>
                </a:lnTo>
                <a:lnTo>
                  <a:pt x="307141" y="25738"/>
                </a:lnTo>
                <a:lnTo>
                  <a:pt x="298950" y="31427"/>
                </a:lnTo>
                <a:lnTo>
                  <a:pt x="285096" y="37373"/>
                </a:lnTo>
                <a:lnTo>
                  <a:pt x="270557" y="37433"/>
                </a:lnTo>
                <a:lnTo>
                  <a:pt x="257093" y="31947"/>
                </a:lnTo>
                <a:lnTo>
                  <a:pt x="246461" y="21255"/>
                </a:lnTo>
                <a:lnTo>
                  <a:pt x="240885" y="12746"/>
                </a:lnTo>
                <a:lnTo>
                  <a:pt x="229580" y="2754"/>
                </a:lnTo>
                <a:lnTo>
                  <a:pt x="215612" y="0"/>
                </a:lnTo>
                <a:close/>
              </a:path>
            </a:pathLst>
          </a:custGeom>
          <a:solidFill xmlns:a="http://schemas.openxmlformats.org/drawingml/2006/main">
            <a:srgbClr val="E4B768"/>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2" name="object 102">
            <a:extLst xmlns:a="http://schemas.openxmlformats.org/drawingml/2006/main">
              <a:ext uri="{FF2B5EF4-FFF2-40B4-BE49-F238E27FC236}">
                <a16:creationId xmlns:a16="http://schemas.microsoft.com/office/drawing/2014/main" id="{95D67286-ED40-067C-F17B-E37B66B52BC4}"/>
              </a:ext>
            </a:extLst>
          </cdr:cNvPr>
          <cdr:cNvSpPr/>
        </cdr:nvSpPr>
        <cdr:spPr>
          <a:xfrm xmlns:a="http://schemas.openxmlformats.org/drawingml/2006/main">
            <a:off x="6686457" y="6641653"/>
            <a:ext cx="264831" cy="681025"/>
          </a:xfrm>
          <a:custGeom xmlns:a="http://schemas.openxmlformats.org/drawingml/2006/main">
            <a:avLst/>
            <a:gdLst/>
            <a:ahLst/>
            <a:cxnLst/>
            <a:rect l="l" t="t" r="r" b="b"/>
            <a:pathLst>
              <a:path w="167004" h="456564">
                <a:moveTo>
                  <a:pt x="19196" y="0"/>
                </a:moveTo>
                <a:lnTo>
                  <a:pt x="8324" y="12052"/>
                </a:lnTo>
                <a:lnTo>
                  <a:pt x="5734" y="17538"/>
                </a:lnTo>
                <a:lnTo>
                  <a:pt x="298" y="54368"/>
                </a:lnTo>
                <a:lnTo>
                  <a:pt x="0" y="62192"/>
                </a:lnTo>
                <a:lnTo>
                  <a:pt x="1377" y="69807"/>
                </a:lnTo>
                <a:lnTo>
                  <a:pt x="4356" y="76948"/>
                </a:lnTo>
                <a:lnTo>
                  <a:pt x="8858" y="83350"/>
                </a:lnTo>
                <a:lnTo>
                  <a:pt x="40358" y="124080"/>
                </a:lnTo>
                <a:lnTo>
                  <a:pt x="69054" y="171756"/>
                </a:lnTo>
                <a:lnTo>
                  <a:pt x="92081" y="223501"/>
                </a:lnTo>
                <a:lnTo>
                  <a:pt x="106572" y="276440"/>
                </a:lnTo>
                <a:lnTo>
                  <a:pt x="111032" y="330319"/>
                </a:lnTo>
                <a:lnTo>
                  <a:pt x="101890" y="379360"/>
                </a:lnTo>
                <a:lnTo>
                  <a:pt x="78077" y="420578"/>
                </a:lnTo>
                <a:lnTo>
                  <a:pt x="38525" y="450989"/>
                </a:lnTo>
                <a:lnTo>
                  <a:pt x="30473" y="454799"/>
                </a:lnTo>
                <a:lnTo>
                  <a:pt x="26346" y="456399"/>
                </a:lnTo>
                <a:lnTo>
                  <a:pt x="29305" y="456399"/>
                </a:lnTo>
                <a:lnTo>
                  <a:pt x="72821" y="449841"/>
                </a:lnTo>
                <a:lnTo>
                  <a:pt x="112299" y="430491"/>
                </a:lnTo>
                <a:lnTo>
                  <a:pt x="146976" y="394627"/>
                </a:lnTo>
                <a:lnTo>
                  <a:pt x="164506" y="350372"/>
                </a:lnTo>
                <a:lnTo>
                  <a:pt x="166381" y="300523"/>
                </a:lnTo>
                <a:lnTo>
                  <a:pt x="154095" y="247878"/>
                </a:lnTo>
                <a:lnTo>
                  <a:pt x="132025" y="197629"/>
                </a:lnTo>
                <a:lnTo>
                  <a:pt x="101684" y="149806"/>
                </a:lnTo>
                <a:lnTo>
                  <a:pt x="66325" y="106835"/>
                </a:lnTo>
                <a:lnTo>
                  <a:pt x="29203" y="71145"/>
                </a:lnTo>
                <a:lnTo>
                  <a:pt x="23822" y="65462"/>
                </a:lnTo>
                <a:lnTo>
                  <a:pt x="19834" y="58831"/>
                </a:lnTo>
                <a:lnTo>
                  <a:pt x="17355" y="51501"/>
                </a:lnTo>
                <a:lnTo>
                  <a:pt x="16503" y="43726"/>
                </a:lnTo>
                <a:lnTo>
                  <a:pt x="16503" y="8127"/>
                </a:lnTo>
                <a:lnTo>
                  <a:pt x="17430" y="3886"/>
                </a:lnTo>
                <a:lnTo>
                  <a:pt x="19196" y="0"/>
                </a:lnTo>
                <a:close/>
              </a:path>
            </a:pathLst>
          </a:custGeom>
          <a:solidFill xmlns:a="http://schemas.openxmlformats.org/drawingml/2006/main">
            <a:srgbClr val="020303">
              <a:alpha val="11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183" name="object 103">
            <a:extLst xmlns:a="http://schemas.openxmlformats.org/drawingml/2006/main">
              <a:ext uri="{FF2B5EF4-FFF2-40B4-BE49-F238E27FC236}">
                <a16:creationId xmlns:a16="http://schemas.microsoft.com/office/drawing/2014/main" id="{E6FF7065-4B54-1E74-A8B1-69AE13F8A541}"/>
              </a:ext>
            </a:extLst>
          </cdr:cNvPr>
          <cdr:cNvPicPr/>
        </cdr:nvPicPr>
        <cdr:blipFill>
          <a:blip xmlns:a="http://schemas.openxmlformats.org/drawingml/2006/main" xmlns:r="http://schemas.openxmlformats.org/officeDocument/2006/relationships" r:embed="rId13" cstate="print"/>
          <a:stretch xmlns:a="http://schemas.openxmlformats.org/drawingml/2006/main">
            <a:fillRect/>
          </a:stretch>
        </cdr:blipFill>
        <cdr:spPr>
          <a:xfrm xmlns:a="http://schemas.openxmlformats.org/drawingml/2006/main">
            <a:off x="6514720" y="6857080"/>
            <a:ext cx="192409" cy="359702"/>
          </a:xfrm>
          <a:prstGeom xmlns:a="http://schemas.openxmlformats.org/drawingml/2006/main" prst="rect">
            <a:avLst/>
          </a:prstGeom>
        </cdr:spPr>
      </cdr:pic>
      <cdr:pic>
        <cdr:nvPicPr>
          <cdr:cNvPr id="184" name="object 104">
            <a:extLst xmlns:a="http://schemas.openxmlformats.org/drawingml/2006/main">
              <a:ext uri="{FF2B5EF4-FFF2-40B4-BE49-F238E27FC236}">
                <a16:creationId xmlns:a16="http://schemas.microsoft.com/office/drawing/2014/main" id="{A9FC41EC-AE21-ABA4-529A-7B9CEDF99362}"/>
              </a:ext>
            </a:extLst>
          </cdr:cNvPr>
          <cdr:cNvPicPr/>
        </cdr:nvPicPr>
        <cdr:blipFill>
          <a:blip xmlns:a="http://schemas.openxmlformats.org/drawingml/2006/main" xmlns:r="http://schemas.openxmlformats.org/officeDocument/2006/relationships" r:embed="rId14" cstate="print"/>
          <a:stretch xmlns:a="http://schemas.openxmlformats.org/drawingml/2006/main">
            <a:fillRect/>
          </a:stretch>
        </cdr:blipFill>
        <cdr:spPr>
          <a:xfrm xmlns:a="http://schemas.openxmlformats.org/drawingml/2006/main">
            <a:off x="6477099" y="6463975"/>
            <a:ext cx="277243" cy="311598"/>
          </a:xfrm>
          <a:prstGeom xmlns:a="http://schemas.openxmlformats.org/drawingml/2006/main" prst="rect">
            <a:avLst/>
          </a:prstGeom>
        </cdr:spPr>
      </cdr:pic>
      <cdr:sp macro="" textlink="">
        <cdr:nvSpPr>
          <cdr:cNvPr id="185" name="object 105">
            <a:extLst xmlns:a="http://schemas.openxmlformats.org/drawingml/2006/main">
              <a:ext uri="{FF2B5EF4-FFF2-40B4-BE49-F238E27FC236}">
                <a16:creationId xmlns:a16="http://schemas.microsoft.com/office/drawing/2014/main" id="{2327E95A-3A54-D4FF-3448-AFBC15131D93}"/>
              </a:ext>
            </a:extLst>
          </cdr:cNvPr>
          <cdr:cNvSpPr/>
        </cdr:nvSpPr>
        <cdr:spPr>
          <a:xfrm xmlns:a="http://schemas.openxmlformats.org/drawingml/2006/main">
            <a:off x="6073978" y="7467399"/>
            <a:ext cx="1081478" cy="78616"/>
          </a:xfrm>
          <a:custGeom xmlns:a="http://schemas.openxmlformats.org/drawingml/2006/main">
            <a:avLst/>
            <a:gdLst/>
            <a:ahLst/>
            <a:cxnLst/>
            <a:rect l="l" t="t" r="r" b="b"/>
            <a:pathLst>
              <a:path w="681989" h="52704">
                <a:moveTo>
                  <a:pt x="681482" y="14998"/>
                </a:moveTo>
                <a:lnTo>
                  <a:pt x="606628" y="5613"/>
                </a:lnTo>
                <a:lnTo>
                  <a:pt x="553859" y="3289"/>
                </a:lnTo>
                <a:lnTo>
                  <a:pt x="490588" y="1524"/>
                </a:lnTo>
                <a:lnTo>
                  <a:pt x="418871" y="393"/>
                </a:lnTo>
                <a:lnTo>
                  <a:pt x="340741" y="0"/>
                </a:lnTo>
                <a:lnTo>
                  <a:pt x="262610" y="393"/>
                </a:lnTo>
                <a:lnTo>
                  <a:pt x="190881" y="1524"/>
                </a:lnTo>
                <a:lnTo>
                  <a:pt x="127622" y="3289"/>
                </a:lnTo>
                <a:lnTo>
                  <a:pt x="74853" y="5613"/>
                </a:lnTo>
                <a:lnTo>
                  <a:pt x="34632" y="8407"/>
                </a:lnTo>
                <a:lnTo>
                  <a:pt x="0" y="14998"/>
                </a:lnTo>
                <a:lnTo>
                  <a:pt x="8991" y="18440"/>
                </a:lnTo>
                <a:lnTo>
                  <a:pt x="34632" y="21590"/>
                </a:lnTo>
                <a:lnTo>
                  <a:pt x="74853" y="24371"/>
                </a:lnTo>
                <a:lnTo>
                  <a:pt x="127622" y="26695"/>
                </a:lnTo>
                <a:lnTo>
                  <a:pt x="188493" y="28409"/>
                </a:lnTo>
                <a:lnTo>
                  <a:pt x="182791" y="28321"/>
                </a:lnTo>
                <a:lnTo>
                  <a:pt x="120891" y="29248"/>
                </a:lnTo>
                <a:lnTo>
                  <a:pt x="70345" y="31800"/>
                </a:lnTo>
                <a:lnTo>
                  <a:pt x="36271" y="35572"/>
                </a:lnTo>
                <a:lnTo>
                  <a:pt x="23774" y="40208"/>
                </a:lnTo>
                <a:lnTo>
                  <a:pt x="36271" y="44831"/>
                </a:lnTo>
                <a:lnTo>
                  <a:pt x="70345" y="48615"/>
                </a:lnTo>
                <a:lnTo>
                  <a:pt x="120891" y="51155"/>
                </a:lnTo>
                <a:lnTo>
                  <a:pt x="182791" y="52095"/>
                </a:lnTo>
                <a:lnTo>
                  <a:pt x="244678" y="51155"/>
                </a:lnTo>
                <a:lnTo>
                  <a:pt x="295224" y="48615"/>
                </a:lnTo>
                <a:lnTo>
                  <a:pt x="329311" y="44831"/>
                </a:lnTo>
                <a:lnTo>
                  <a:pt x="341807" y="40208"/>
                </a:lnTo>
                <a:lnTo>
                  <a:pt x="329311" y="35572"/>
                </a:lnTo>
                <a:lnTo>
                  <a:pt x="295224" y="31800"/>
                </a:lnTo>
                <a:lnTo>
                  <a:pt x="246773" y="29362"/>
                </a:lnTo>
                <a:lnTo>
                  <a:pt x="262610" y="29603"/>
                </a:lnTo>
                <a:lnTo>
                  <a:pt x="340741" y="29997"/>
                </a:lnTo>
                <a:lnTo>
                  <a:pt x="418871" y="29603"/>
                </a:lnTo>
                <a:lnTo>
                  <a:pt x="490588" y="28473"/>
                </a:lnTo>
                <a:lnTo>
                  <a:pt x="553859" y="26695"/>
                </a:lnTo>
                <a:lnTo>
                  <a:pt x="606628" y="24371"/>
                </a:lnTo>
                <a:lnTo>
                  <a:pt x="646849" y="21590"/>
                </a:lnTo>
                <a:lnTo>
                  <a:pt x="672477" y="18440"/>
                </a:lnTo>
                <a:lnTo>
                  <a:pt x="681482" y="14998"/>
                </a:lnTo>
                <a:close/>
              </a:path>
            </a:pathLst>
          </a:custGeom>
          <a:solidFill xmlns:a="http://schemas.openxmlformats.org/drawingml/2006/main">
            <a:srgbClr val="020303">
              <a:alpha val="11000"/>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6" name="object 106">
            <a:extLst xmlns:a="http://schemas.openxmlformats.org/drawingml/2006/main">
              <a:ext uri="{FF2B5EF4-FFF2-40B4-BE49-F238E27FC236}">
                <a16:creationId xmlns:a16="http://schemas.microsoft.com/office/drawing/2014/main" id="{16B7D580-82FD-FC17-A39F-661A73F30DF4}"/>
              </a:ext>
            </a:extLst>
          </cdr:cNvPr>
          <cdr:cNvSpPr/>
        </cdr:nvSpPr>
        <cdr:spPr>
          <a:xfrm xmlns:a="http://schemas.openxmlformats.org/drawingml/2006/main">
            <a:off x="6577822" y="7429291"/>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4"/>
                </a:lnTo>
                <a:lnTo>
                  <a:pt x="314139" y="34599"/>
                </a:lnTo>
                <a:lnTo>
                  <a:pt x="318484" y="28156"/>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7" name="object 107">
            <a:extLst xmlns:a="http://schemas.openxmlformats.org/drawingml/2006/main">
              <a:ext uri="{FF2B5EF4-FFF2-40B4-BE49-F238E27FC236}">
                <a16:creationId xmlns:a16="http://schemas.microsoft.com/office/drawing/2014/main" id="{F2BB4A43-17DA-8361-2899-8D1ECBB4A469}"/>
              </a:ext>
            </a:extLst>
          </cdr:cNvPr>
          <cdr:cNvSpPr/>
        </cdr:nvSpPr>
        <cdr:spPr>
          <a:xfrm xmlns:a="http://schemas.openxmlformats.org/drawingml/2006/main">
            <a:off x="6577803" y="7482193"/>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8" name="object 108">
            <a:extLst xmlns:a="http://schemas.openxmlformats.org/drawingml/2006/main">
              <a:ext uri="{FF2B5EF4-FFF2-40B4-BE49-F238E27FC236}">
                <a16:creationId xmlns:a16="http://schemas.microsoft.com/office/drawing/2014/main" id="{F90B140F-70A3-91C9-A73A-FABA1B08A85F}"/>
              </a:ext>
            </a:extLst>
          </cdr:cNvPr>
          <cdr:cNvSpPr/>
        </cdr:nvSpPr>
        <cdr:spPr>
          <a:xfrm xmlns:a="http://schemas.openxmlformats.org/drawingml/2006/main">
            <a:off x="6772348" y="7429284"/>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89" name="object 109">
            <a:extLst xmlns:a="http://schemas.openxmlformats.org/drawingml/2006/main">
              <a:ext uri="{FF2B5EF4-FFF2-40B4-BE49-F238E27FC236}">
                <a16:creationId xmlns:a16="http://schemas.microsoft.com/office/drawing/2014/main" id="{0AC26FC6-F382-5148-AF96-D4FC5C14FADF}"/>
              </a:ext>
            </a:extLst>
          </cdr:cNvPr>
          <cdr:cNvSpPr/>
        </cdr:nvSpPr>
        <cdr:spPr>
          <a:xfrm xmlns:a="http://schemas.openxmlformats.org/drawingml/2006/main">
            <a:off x="6785458" y="7429284"/>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0" name="object 110">
            <a:extLst xmlns:a="http://schemas.openxmlformats.org/drawingml/2006/main">
              <a:ext uri="{FF2B5EF4-FFF2-40B4-BE49-F238E27FC236}">
                <a16:creationId xmlns:a16="http://schemas.microsoft.com/office/drawing/2014/main" id="{7770E82E-A2E9-3D38-A400-CCCF245B894C}"/>
              </a:ext>
            </a:extLst>
          </cdr:cNvPr>
          <cdr:cNvSpPr/>
        </cdr:nvSpPr>
        <cdr:spPr>
          <a:xfrm xmlns:a="http://schemas.openxmlformats.org/drawingml/2006/main">
            <a:off x="6772348" y="7481797"/>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1" name="object 111">
            <a:extLst xmlns:a="http://schemas.openxmlformats.org/drawingml/2006/main">
              <a:ext uri="{FF2B5EF4-FFF2-40B4-BE49-F238E27FC236}">
                <a16:creationId xmlns:a16="http://schemas.microsoft.com/office/drawing/2014/main" id="{AA780679-7B3C-3248-A469-83A26A79F7C9}"/>
              </a:ext>
            </a:extLst>
          </cdr:cNvPr>
          <cdr:cNvSpPr/>
        </cdr:nvSpPr>
        <cdr:spPr>
          <a:xfrm xmlns:a="http://schemas.openxmlformats.org/drawingml/2006/main">
            <a:off x="6607593" y="7368830"/>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6"/>
                </a:lnTo>
                <a:lnTo>
                  <a:pt x="314139" y="34604"/>
                </a:lnTo>
                <a:lnTo>
                  <a:pt x="318484" y="28161"/>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2" name="object 112">
            <a:extLst xmlns:a="http://schemas.openxmlformats.org/drawingml/2006/main">
              <a:ext uri="{FF2B5EF4-FFF2-40B4-BE49-F238E27FC236}">
                <a16:creationId xmlns:a16="http://schemas.microsoft.com/office/drawing/2014/main" id="{4A109D3D-440E-5898-DEAB-10D2A47D79C9}"/>
              </a:ext>
            </a:extLst>
          </cdr:cNvPr>
          <cdr:cNvSpPr/>
        </cdr:nvSpPr>
        <cdr:spPr>
          <a:xfrm xmlns:a="http://schemas.openxmlformats.org/drawingml/2006/main">
            <a:off x="6607589" y="7421726"/>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3" name="object 113">
            <a:extLst xmlns:a="http://schemas.openxmlformats.org/drawingml/2006/main">
              <a:ext uri="{FF2B5EF4-FFF2-40B4-BE49-F238E27FC236}">
                <a16:creationId xmlns:a16="http://schemas.microsoft.com/office/drawing/2014/main" id="{F0FA683B-F6EB-F64E-AFCF-D4386854580C}"/>
              </a:ext>
            </a:extLst>
          </cdr:cNvPr>
          <cdr:cNvSpPr/>
        </cdr:nvSpPr>
        <cdr:spPr>
          <a:xfrm xmlns:a="http://schemas.openxmlformats.org/drawingml/2006/main">
            <a:off x="6802113" y="7368836"/>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4" name="object 114">
            <a:extLst xmlns:a="http://schemas.openxmlformats.org/drawingml/2006/main">
              <a:ext uri="{FF2B5EF4-FFF2-40B4-BE49-F238E27FC236}">
                <a16:creationId xmlns:a16="http://schemas.microsoft.com/office/drawing/2014/main" id="{A0C3322B-0DAC-BA1A-473C-69DC1EAD46B9}"/>
              </a:ext>
            </a:extLst>
          </cdr:cNvPr>
          <cdr:cNvSpPr/>
        </cdr:nvSpPr>
        <cdr:spPr>
          <a:xfrm xmlns:a="http://schemas.openxmlformats.org/drawingml/2006/main">
            <a:off x="6815224" y="7368836"/>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5" name="object 115">
            <a:extLst xmlns:a="http://schemas.openxmlformats.org/drawingml/2006/main">
              <a:ext uri="{FF2B5EF4-FFF2-40B4-BE49-F238E27FC236}">
                <a16:creationId xmlns:a16="http://schemas.microsoft.com/office/drawing/2014/main" id="{98D6EBA9-47C3-9CE7-1CFC-5499D24A9EDA}"/>
              </a:ext>
            </a:extLst>
          </cdr:cNvPr>
          <cdr:cNvSpPr/>
        </cdr:nvSpPr>
        <cdr:spPr>
          <a:xfrm xmlns:a="http://schemas.openxmlformats.org/drawingml/2006/main">
            <a:off x="6802113" y="7421347"/>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6" name="object 116">
            <a:extLst xmlns:a="http://schemas.openxmlformats.org/drawingml/2006/main">
              <a:ext uri="{FF2B5EF4-FFF2-40B4-BE49-F238E27FC236}">
                <a16:creationId xmlns:a16="http://schemas.microsoft.com/office/drawing/2014/main" id="{DE3F7C1E-F970-70B6-9860-71E6A94F435D}"/>
              </a:ext>
            </a:extLst>
          </cdr:cNvPr>
          <cdr:cNvSpPr/>
        </cdr:nvSpPr>
        <cdr:spPr>
          <a:xfrm xmlns:a="http://schemas.openxmlformats.org/drawingml/2006/main">
            <a:off x="6577822" y="7308367"/>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6"/>
                </a:lnTo>
                <a:lnTo>
                  <a:pt x="314139" y="34604"/>
                </a:lnTo>
                <a:lnTo>
                  <a:pt x="318484" y="28161"/>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7" name="object 117">
            <a:extLst xmlns:a="http://schemas.openxmlformats.org/drawingml/2006/main">
              <a:ext uri="{FF2B5EF4-FFF2-40B4-BE49-F238E27FC236}">
                <a16:creationId xmlns:a16="http://schemas.microsoft.com/office/drawing/2014/main" id="{E3A5BC30-F26C-34FD-3618-F012E3CDC3C2}"/>
              </a:ext>
            </a:extLst>
          </cdr:cNvPr>
          <cdr:cNvSpPr/>
        </cdr:nvSpPr>
        <cdr:spPr>
          <a:xfrm xmlns:a="http://schemas.openxmlformats.org/drawingml/2006/main">
            <a:off x="6577803" y="7361257"/>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8" name="object 118">
            <a:extLst xmlns:a="http://schemas.openxmlformats.org/drawingml/2006/main">
              <a:ext uri="{FF2B5EF4-FFF2-40B4-BE49-F238E27FC236}">
                <a16:creationId xmlns:a16="http://schemas.microsoft.com/office/drawing/2014/main" id="{0C7649AB-8CC4-C066-3F11-945C42C0047B}"/>
              </a:ext>
            </a:extLst>
          </cdr:cNvPr>
          <cdr:cNvSpPr/>
        </cdr:nvSpPr>
        <cdr:spPr>
          <a:xfrm xmlns:a="http://schemas.openxmlformats.org/drawingml/2006/main">
            <a:off x="6772348" y="7308367"/>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199" name="object 119">
            <a:extLst xmlns:a="http://schemas.openxmlformats.org/drawingml/2006/main">
              <a:ext uri="{FF2B5EF4-FFF2-40B4-BE49-F238E27FC236}">
                <a16:creationId xmlns:a16="http://schemas.microsoft.com/office/drawing/2014/main" id="{1DA4C23F-00F2-48BF-2394-BC0C5017E5EE}"/>
              </a:ext>
            </a:extLst>
          </cdr:cNvPr>
          <cdr:cNvSpPr/>
        </cdr:nvSpPr>
        <cdr:spPr>
          <a:xfrm xmlns:a="http://schemas.openxmlformats.org/drawingml/2006/main">
            <a:off x="6785458" y="7308367"/>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0" name="object 120">
            <a:extLst xmlns:a="http://schemas.openxmlformats.org/drawingml/2006/main">
              <a:ext uri="{FF2B5EF4-FFF2-40B4-BE49-F238E27FC236}">
                <a16:creationId xmlns:a16="http://schemas.microsoft.com/office/drawing/2014/main" id="{99287498-134E-0ED5-B316-18C1EEA2FC2C}"/>
              </a:ext>
            </a:extLst>
          </cdr:cNvPr>
          <cdr:cNvSpPr/>
        </cdr:nvSpPr>
        <cdr:spPr>
          <a:xfrm xmlns:a="http://schemas.openxmlformats.org/drawingml/2006/main">
            <a:off x="6772348" y="7360879"/>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1" name="object 121">
            <a:extLst xmlns:a="http://schemas.openxmlformats.org/drawingml/2006/main">
              <a:ext uri="{FF2B5EF4-FFF2-40B4-BE49-F238E27FC236}">
                <a16:creationId xmlns:a16="http://schemas.microsoft.com/office/drawing/2014/main" id="{A6C63EA7-07F3-A763-5B79-902567474316}"/>
              </a:ext>
            </a:extLst>
          </cdr:cNvPr>
          <cdr:cNvSpPr/>
        </cdr:nvSpPr>
        <cdr:spPr>
          <a:xfrm xmlns:a="http://schemas.openxmlformats.org/drawingml/2006/main">
            <a:off x="6600913" y="6973896"/>
            <a:ext cx="470252" cy="292680"/>
          </a:xfrm>
          <a:custGeom xmlns:a="http://schemas.openxmlformats.org/drawingml/2006/main">
            <a:avLst/>
            <a:gdLst/>
            <a:ahLst/>
            <a:cxnLst/>
            <a:rect l="l" t="t" r="r" b="b"/>
            <a:pathLst>
              <a:path w="296545" h="196214">
                <a:moveTo>
                  <a:pt x="56578" y="0"/>
                </a:moveTo>
                <a:lnTo>
                  <a:pt x="51343" y="8436"/>
                </a:lnTo>
                <a:lnTo>
                  <a:pt x="43548" y="14016"/>
                </a:lnTo>
                <a:lnTo>
                  <a:pt x="34229" y="16264"/>
                </a:lnTo>
                <a:lnTo>
                  <a:pt x="24422" y="14706"/>
                </a:lnTo>
                <a:lnTo>
                  <a:pt x="0" y="80327"/>
                </a:lnTo>
                <a:lnTo>
                  <a:pt x="8436" y="85568"/>
                </a:lnTo>
                <a:lnTo>
                  <a:pt x="14017" y="93362"/>
                </a:lnTo>
                <a:lnTo>
                  <a:pt x="16269" y="102678"/>
                </a:lnTo>
                <a:lnTo>
                  <a:pt x="14719" y="112483"/>
                </a:lnTo>
                <a:lnTo>
                  <a:pt x="239687" y="196215"/>
                </a:lnTo>
                <a:lnTo>
                  <a:pt x="244927" y="187780"/>
                </a:lnTo>
                <a:lnTo>
                  <a:pt x="252723" y="182203"/>
                </a:lnTo>
                <a:lnTo>
                  <a:pt x="262043" y="179955"/>
                </a:lnTo>
                <a:lnTo>
                  <a:pt x="271856" y="181508"/>
                </a:lnTo>
                <a:lnTo>
                  <a:pt x="296278" y="115887"/>
                </a:lnTo>
                <a:lnTo>
                  <a:pt x="287836" y="110652"/>
                </a:lnTo>
                <a:lnTo>
                  <a:pt x="282255" y="102857"/>
                </a:lnTo>
                <a:lnTo>
                  <a:pt x="280006" y="93538"/>
                </a:lnTo>
                <a:lnTo>
                  <a:pt x="281559" y="83731"/>
                </a:lnTo>
                <a:lnTo>
                  <a:pt x="5657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2" name="object 122">
            <a:extLst xmlns:a="http://schemas.openxmlformats.org/drawingml/2006/main">
              <a:ext uri="{FF2B5EF4-FFF2-40B4-BE49-F238E27FC236}">
                <a16:creationId xmlns:a16="http://schemas.microsoft.com/office/drawing/2014/main" id="{18B7932B-F08B-D8F5-6961-54ACF8C638B2}"/>
              </a:ext>
            </a:extLst>
          </cdr:cNvPr>
          <cdr:cNvSpPr/>
        </cdr:nvSpPr>
        <cdr:spPr>
          <a:xfrm xmlns:a="http://schemas.openxmlformats.org/drawingml/2006/main">
            <a:off x="6556476" y="6932108"/>
            <a:ext cx="558864" cy="376978"/>
          </a:xfrm>
          <a:custGeom xmlns:a="http://schemas.openxmlformats.org/drawingml/2006/main">
            <a:avLst/>
            <a:gdLst/>
            <a:ahLst/>
            <a:cxnLst/>
            <a:rect l="l" t="t" r="r" b="b"/>
            <a:pathLst>
              <a:path w="352425" h="252729">
                <a:moveTo>
                  <a:pt x="104152" y="91859"/>
                </a:moveTo>
                <a:lnTo>
                  <a:pt x="102527" y="85153"/>
                </a:lnTo>
                <a:lnTo>
                  <a:pt x="98513" y="79540"/>
                </a:lnTo>
                <a:lnTo>
                  <a:pt x="92443" y="75768"/>
                </a:lnTo>
                <a:lnTo>
                  <a:pt x="85382" y="74650"/>
                </a:lnTo>
                <a:lnTo>
                  <a:pt x="78676" y="76276"/>
                </a:lnTo>
                <a:lnTo>
                  <a:pt x="73063" y="80289"/>
                </a:lnTo>
                <a:lnTo>
                  <a:pt x="69291" y="86360"/>
                </a:lnTo>
                <a:lnTo>
                  <a:pt x="68173" y="93408"/>
                </a:lnTo>
                <a:lnTo>
                  <a:pt x="69799" y="100126"/>
                </a:lnTo>
                <a:lnTo>
                  <a:pt x="73812" y="105740"/>
                </a:lnTo>
                <a:lnTo>
                  <a:pt x="79883" y="109512"/>
                </a:lnTo>
                <a:lnTo>
                  <a:pt x="86944" y="110629"/>
                </a:lnTo>
                <a:lnTo>
                  <a:pt x="93649" y="109004"/>
                </a:lnTo>
                <a:lnTo>
                  <a:pt x="99263" y="104990"/>
                </a:lnTo>
                <a:lnTo>
                  <a:pt x="103035" y="98920"/>
                </a:lnTo>
                <a:lnTo>
                  <a:pt x="104152" y="91859"/>
                </a:lnTo>
                <a:close/>
              </a:path>
              <a:path w="352425" h="252729">
                <a:moveTo>
                  <a:pt x="224129" y="124066"/>
                </a:moveTo>
                <a:lnTo>
                  <a:pt x="219798" y="106159"/>
                </a:lnTo>
                <a:lnTo>
                  <a:pt x="209080" y="91186"/>
                </a:lnTo>
                <a:lnTo>
                  <a:pt x="192900" y="81140"/>
                </a:lnTo>
                <a:lnTo>
                  <a:pt x="174078" y="78168"/>
                </a:lnTo>
                <a:lnTo>
                  <a:pt x="156184" y="82499"/>
                </a:lnTo>
                <a:lnTo>
                  <a:pt x="141211" y="93205"/>
                </a:lnTo>
                <a:lnTo>
                  <a:pt x="131165" y="109385"/>
                </a:lnTo>
                <a:lnTo>
                  <a:pt x="128193" y="128193"/>
                </a:lnTo>
                <a:lnTo>
                  <a:pt x="132511" y="146100"/>
                </a:lnTo>
                <a:lnTo>
                  <a:pt x="143230" y="161074"/>
                </a:lnTo>
                <a:lnTo>
                  <a:pt x="159410" y="171132"/>
                </a:lnTo>
                <a:lnTo>
                  <a:pt x="178219" y="174091"/>
                </a:lnTo>
                <a:lnTo>
                  <a:pt x="196113" y="169773"/>
                </a:lnTo>
                <a:lnTo>
                  <a:pt x="211099" y="159054"/>
                </a:lnTo>
                <a:lnTo>
                  <a:pt x="221157" y="142887"/>
                </a:lnTo>
                <a:lnTo>
                  <a:pt x="224129" y="124066"/>
                </a:lnTo>
                <a:close/>
              </a:path>
              <a:path w="352425" h="252729">
                <a:moveTo>
                  <a:pt x="284137" y="158851"/>
                </a:moveTo>
                <a:lnTo>
                  <a:pt x="282511" y="152133"/>
                </a:lnTo>
                <a:lnTo>
                  <a:pt x="278498" y="146519"/>
                </a:lnTo>
                <a:lnTo>
                  <a:pt x="272427" y="142748"/>
                </a:lnTo>
                <a:lnTo>
                  <a:pt x="265366" y="141630"/>
                </a:lnTo>
                <a:lnTo>
                  <a:pt x="258660" y="143256"/>
                </a:lnTo>
                <a:lnTo>
                  <a:pt x="253047" y="147269"/>
                </a:lnTo>
                <a:lnTo>
                  <a:pt x="249275" y="153339"/>
                </a:lnTo>
                <a:lnTo>
                  <a:pt x="248158" y="160401"/>
                </a:lnTo>
                <a:lnTo>
                  <a:pt x="249783" y="167106"/>
                </a:lnTo>
                <a:lnTo>
                  <a:pt x="253796" y="172720"/>
                </a:lnTo>
                <a:lnTo>
                  <a:pt x="259867" y="176491"/>
                </a:lnTo>
                <a:lnTo>
                  <a:pt x="266915" y="177609"/>
                </a:lnTo>
                <a:lnTo>
                  <a:pt x="273634" y="175983"/>
                </a:lnTo>
                <a:lnTo>
                  <a:pt x="279247" y="171970"/>
                </a:lnTo>
                <a:lnTo>
                  <a:pt x="283019" y="165900"/>
                </a:lnTo>
                <a:lnTo>
                  <a:pt x="284137" y="158851"/>
                </a:lnTo>
                <a:close/>
              </a:path>
              <a:path w="352425" h="252729">
                <a:moveTo>
                  <a:pt x="352310" y="111645"/>
                </a:moveTo>
                <a:lnTo>
                  <a:pt x="324294" y="101219"/>
                </a:lnTo>
                <a:lnTo>
                  <a:pt x="324294" y="143903"/>
                </a:lnTo>
                <a:lnTo>
                  <a:pt x="299872" y="209524"/>
                </a:lnTo>
                <a:lnTo>
                  <a:pt x="290055" y="207975"/>
                </a:lnTo>
                <a:lnTo>
                  <a:pt x="280746" y="210223"/>
                </a:lnTo>
                <a:lnTo>
                  <a:pt x="272948" y="215811"/>
                </a:lnTo>
                <a:lnTo>
                  <a:pt x="267716" y="224243"/>
                </a:lnTo>
                <a:lnTo>
                  <a:pt x="42735" y="140500"/>
                </a:lnTo>
                <a:lnTo>
                  <a:pt x="44284" y="130695"/>
                </a:lnTo>
                <a:lnTo>
                  <a:pt x="42037" y="121386"/>
                </a:lnTo>
                <a:lnTo>
                  <a:pt x="36461" y="113588"/>
                </a:lnTo>
                <a:lnTo>
                  <a:pt x="28028" y="108343"/>
                </a:lnTo>
                <a:lnTo>
                  <a:pt x="52438" y="42735"/>
                </a:lnTo>
                <a:lnTo>
                  <a:pt x="62242" y="44284"/>
                </a:lnTo>
                <a:lnTo>
                  <a:pt x="68656" y="42735"/>
                </a:lnTo>
                <a:lnTo>
                  <a:pt x="71564" y="42037"/>
                </a:lnTo>
                <a:lnTo>
                  <a:pt x="79362" y="36461"/>
                </a:lnTo>
                <a:lnTo>
                  <a:pt x="84607" y="28016"/>
                </a:lnTo>
                <a:lnTo>
                  <a:pt x="309575" y="111747"/>
                </a:lnTo>
                <a:lnTo>
                  <a:pt x="308025" y="121564"/>
                </a:lnTo>
                <a:lnTo>
                  <a:pt x="310273" y="130873"/>
                </a:lnTo>
                <a:lnTo>
                  <a:pt x="315849" y="138671"/>
                </a:lnTo>
                <a:lnTo>
                  <a:pt x="324294" y="143903"/>
                </a:lnTo>
                <a:lnTo>
                  <a:pt x="324294" y="101219"/>
                </a:lnTo>
                <a:lnTo>
                  <a:pt x="127609" y="28016"/>
                </a:lnTo>
                <a:lnTo>
                  <a:pt x="52336" y="0"/>
                </a:lnTo>
                <a:lnTo>
                  <a:pt x="0" y="140614"/>
                </a:lnTo>
                <a:lnTo>
                  <a:pt x="299974" y="252260"/>
                </a:lnTo>
                <a:lnTo>
                  <a:pt x="310400" y="224243"/>
                </a:lnTo>
                <a:lnTo>
                  <a:pt x="315874" y="209524"/>
                </a:lnTo>
                <a:lnTo>
                  <a:pt x="352310" y="111645"/>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3" name="object 123">
            <a:extLst xmlns:a="http://schemas.openxmlformats.org/drawingml/2006/main">
              <a:ext uri="{FF2B5EF4-FFF2-40B4-BE49-F238E27FC236}">
                <a16:creationId xmlns:a16="http://schemas.microsoft.com/office/drawing/2014/main" id="{F574B29B-5F9E-362F-04C4-528DDB20507D}"/>
              </a:ext>
            </a:extLst>
          </cdr:cNvPr>
          <cdr:cNvSpPr/>
        </cdr:nvSpPr>
        <cdr:spPr>
          <a:xfrm xmlns:a="http://schemas.openxmlformats.org/drawingml/2006/main">
            <a:off x="6791049" y="7060771"/>
            <a:ext cx="87604" cy="119345"/>
          </a:xfrm>
          <a:custGeom xmlns:a="http://schemas.openxmlformats.org/drawingml/2006/main">
            <a:avLst/>
            <a:gdLst/>
            <a:ahLst/>
            <a:cxnLst/>
            <a:rect l="l" t="t" r="r" b="b"/>
            <a:pathLst>
              <a:path w="55245" h="80010">
                <a:moveTo>
                  <a:pt x="37236" y="0"/>
                </a:moveTo>
                <a:lnTo>
                  <a:pt x="33820" y="9194"/>
                </a:lnTo>
                <a:lnTo>
                  <a:pt x="25082" y="8394"/>
                </a:lnTo>
                <a:lnTo>
                  <a:pt x="17818" y="12636"/>
                </a:lnTo>
                <a:lnTo>
                  <a:pt x="14909" y="20434"/>
                </a:lnTo>
                <a:lnTo>
                  <a:pt x="13888" y="27399"/>
                </a:lnTo>
                <a:lnTo>
                  <a:pt x="15722" y="33551"/>
                </a:lnTo>
                <a:lnTo>
                  <a:pt x="19499" y="38977"/>
                </a:lnTo>
                <a:lnTo>
                  <a:pt x="24307" y="43764"/>
                </a:lnTo>
                <a:lnTo>
                  <a:pt x="30226" y="49174"/>
                </a:lnTo>
                <a:lnTo>
                  <a:pt x="30264" y="52031"/>
                </a:lnTo>
                <a:lnTo>
                  <a:pt x="28168" y="57632"/>
                </a:lnTo>
                <a:lnTo>
                  <a:pt x="24371" y="58775"/>
                </a:lnTo>
                <a:lnTo>
                  <a:pt x="16217" y="55740"/>
                </a:lnTo>
                <a:lnTo>
                  <a:pt x="12636" y="53047"/>
                </a:lnTo>
                <a:lnTo>
                  <a:pt x="8128" y="46799"/>
                </a:lnTo>
                <a:lnTo>
                  <a:pt x="0" y="56451"/>
                </a:lnTo>
                <a:lnTo>
                  <a:pt x="3416" y="61506"/>
                </a:lnTo>
                <a:lnTo>
                  <a:pt x="7327" y="64681"/>
                </a:lnTo>
                <a:lnTo>
                  <a:pt x="11671" y="66878"/>
                </a:lnTo>
                <a:lnTo>
                  <a:pt x="8382" y="75704"/>
                </a:lnTo>
                <a:lnTo>
                  <a:pt x="19405" y="79806"/>
                </a:lnTo>
                <a:lnTo>
                  <a:pt x="22923" y="70345"/>
                </a:lnTo>
                <a:lnTo>
                  <a:pt x="31940" y="71145"/>
                </a:lnTo>
                <a:lnTo>
                  <a:pt x="39712" y="66611"/>
                </a:lnTo>
                <a:lnTo>
                  <a:pt x="42710" y="58559"/>
                </a:lnTo>
                <a:lnTo>
                  <a:pt x="43953" y="51061"/>
                </a:lnTo>
                <a:lnTo>
                  <a:pt x="42332" y="44643"/>
                </a:lnTo>
                <a:lnTo>
                  <a:pt x="38848" y="39221"/>
                </a:lnTo>
                <a:lnTo>
                  <a:pt x="34505" y="34709"/>
                </a:lnTo>
                <a:lnTo>
                  <a:pt x="28067" y="28740"/>
                </a:lnTo>
                <a:lnTo>
                  <a:pt x="27381" y="26644"/>
                </a:lnTo>
                <a:lnTo>
                  <a:pt x="28676" y="23164"/>
                </a:lnTo>
                <a:lnTo>
                  <a:pt x="30429" y="19850"/>
                </a:lnTo>
                <a:lnTo>
                  <a:pt x="41198" y="23863"/>
                </a:lnTo>
                <a:lnTo>
                  <a:pt x="46939" y="30759"/>
                </a:lnTo>
                <a:lnTo>
                  <a:pt x="55168" y="21348"/>
                </a:lnTo>
                <a:lnTo>
                  <a:pt x="51295" y="16598"/>
                </a:lnTo>
                <a:lnTo>
                  <a:pt x="48475" y="14351"/>
                </a:lnTo>
                <a:lnTo>
                  <a:pt x="45008" y="12573"/>
                </a:lnTo>
                <a:lnTo>
                  <a:pt x="48171" y="4064"/>
                </a:lnTo>
                <a:lnTo>
                  <a:pt x="37236"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4" name="object 124">
            <a:extLst xmlns:a="http://schemas.openxmlformats.org/drawingml/2006/main">
              <a:ext uri="{FF2B5EF4-FFF2-40B4-BE49-F238E27FC236}">
                <a16:creationId xmlns:a16="http://schemas.microsoft.com/office/drawing/2014/main" id="{ACE7A7C0-7213-9B52-4857-BB37FD22B122}"/>
              </a:ext>
            </a:extLst>
          </cdr:cNvPr>
          <cdr:cNvSpPr/>
        </cdr:nvSpPr>
        <cdr:spPr>
          <a:xfrm xmlns:a="http://schemas.openxmlformats.org/drawingml/2006/main">
            <a:off x="6645360" y="7308375"/>
            <a:ext cx="254762" cy="181859"/>
          </a:xfrm>
          <a:custGeom xmlns:a="http://schemas.openxmlformats.org/drawingml/2006/main">
            <a:avLst/>
            <a:gdLst/>
            <a:ahLst/>
            <a:cxnLst/>
            <a:rect l="l" t="t" r="r" b="b"/>
            <a:pathLst>
              <a:path w="160654" h="121920">
                <a:moveTo>
                  <a:pt x="46583" y="0"/>
                </a:moveTo>
                <a:lnTo>
                  <a:pt x="0" y="0"/>
                </a:lnTo>
                <a:lnTo>
                  <a:pt x="6578" y="121602"/>
                </a:lnTo>
                <a:lnTo>
                  <a:pt x="160070" y="121602"/>
                </a:lnTo>
                <a:lnTo>
                  <a:pt x="46583"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5" name="object 125">
            <a:extLst xmlns:a="http://schemas.openxmlformats.org/drawingml/2006/main">
              <a:ext uri="{FF2B5EF4-FFF2-40B4-BE49-F238E27FC236}">
                <a16:creationId xmlns:a16="http://schemas.microsoft.com/office/drawing/2014/main" id="{231B9915-B3E2-7E15-F34E-D994EFF606C3}"/>
              </a:ext>
            </a:extLst>
          </cdr:cNvPr>
          <cdr:cNvSpPr/>
        </cdr:nvSpPr>
        <cdr:spPr>
          <a:xfrm xmlns:a="http://schemas.openxmlformats.org/drawingml/2006/main">
            <a:off x="6181225" y="7429293"/>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56"/>
                </a:lnTo>
                <a:lnTo>
                  <a:pt x="5938" y="34599"/>
                </a:lnTo>
                <a:lnTo>
                  <a:pt x="12381" y="38944"/>
                </a:lnTo>
                <a:lnTo>
                  <a:pt x="20269" y="40538"/>
                </a:lnTo>
                <a:lnTo>
                  <a:pt x="299808" y="40538"/>
                </a:lnTo>
                <a:lnTo>
                  <a:pt x="307696" y="38944"/>
                </a:lnTo>
                <a:lnTo>
                  <a:pt x="314139" y="34599"/>
                </a:lnTo>
                <a:lnTo>
                  <a:pt x="318484" y="28156"/>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6" name="object 126">
            <a:extLst xmlns:a="http://schemas.openxmlformats.org/drawingml/2006/main">
              <a:ext uri="{FF2B5EF4-FFF2-40B4-BE49-F238E27FC236}">
                <a16:creationId xmlns:a16="http://schemas.microsoft.com/office/drawing/2014/main" id="{7C8304C6-2A47-E8B1-8186-86423250D877}"/>
              </a:ext>
            </a:extLst>
          </cdr:cNvPr>
          <cdr:cNvSpPr/>
        </cdr:nvSpPr>
        <cdr:spPr>
          <a:xfrm xmlns:a="http://schemas.openxmlformats.org/drawingml/2006/main">
            <a:off x="6181221" y="7482195"/>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7" name="object 127">
            <a:extLst xmlns:a="http://schemas.openxmlformats.org/drawingml/2006/main">
              <a:ext uri="{FF2B5EF4-FFF2-40B4-BE49-F238E27FC236}">
                <a16:creationId xmlns:a16="http://schemas.microsoft.com/office/drawing/2014/main" id="{BD356A0F-D862-05CA-F6E7-B4FF1916D73F}"/>
              </a:ext>
            </a:extLst>
          </cdr:cNvPr>
          <cdr:cNvSpPr/>
        </cdr:nvSpPr>
        <cdr:spPr>
          <a:xfrm xmlns:a="http://schemas.openxmlformats.org/drawingml/2006/main">
            <a:off x="6375746" y="7429285"/>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8" name="object 128">
            <a:extLst xmlns:a="http://schemas.openxmlformats.org/drawingml/2006/main">
              <a:ext uri="{FF2B5EF4-FFF2-40B4-BE49-F238E27FC236}">
                <a16:creationId xmlns:a16="http://schemas.microsoft.com/office/drawing/2014/main" id="{ED0D64DE-353E-9D20-48B6-850B97F0594F}"/>
              </a:ext>
            </a:extLst>
          </cdr:cNvPr>
          <cdr:cNvSpPr/>
        </cdr:nvSpPr>
        <cdr:spPr>
          <a:xfrm xmlns:a="http://schemas.openxmlformats.org/drawingml/2006/main">
            <a:off x="6388856" y="7429285"/>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09" name="object 129">
            <a:extLst xmlns:a="http://schemas.openxmlformats.org/drawingml/2006/main">
              <a:ext uri="{FF2B5EF4-FFF2-40B4-BE49-F238E27FC236}">
                <a16:creationId xmlns:a16="http://schemas.microsoft.com/office/drawing/2014/main" id="{07719E47-2CB4-7FE6-C995-D4AE09DE7CD1}"/>
              </a:ext>
            </a:extLst>
          </cdr:cNvPr>
          <cdr:cNvSpPr/>
        </cdr:nvSpPr>
        <cdr:spPr>
          <a:xfrm xmlns:a="http://schemas.openxmlformats.org/drawingml/2006/main">
            <a:off x="6375746" y="7481798"/>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0" name="object 130">
            <a:extLst xmlns:a="http://schemas.openxmlformats.org/drawingml/2006/main">
              <a:ext uri="{FF2B5EF4-FFF2-40B4-BE49-F238E27FC236}">
                <a16:creationId xmlns:a16="http://schemas.microsoft.com/office/drawing/2014/main" id="{12E097B8-F8C4-9EA3-5C43-640077AC59CA}"/>
              </a:ext>
            </a:extLst>
          </cdr:cNvPr>
          <cdr:cNvSpPr/>
        </cdr:nvSpPr>
        <cdr:spPr>
          <a:xfrm xmlns:a="http://schemas.openxmlformats.org/drawingml/2006/main">
            <a:off x="6210994" y="7368831"/>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6"/>
                </a:lnTo>
                <a:lnTo>
                  <a:pt x="314139" y="34604"/>
                </a:lnTo>
                <a:lnTo>
                  <a:pt x="318484" y="28161"/>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1" name="object 131">
            <a:extLst xmlns:a="http://schemas.openxmlformats.org/drawingml/2006/main">
              <a:ext uri="{FF2B5EF4-FFF2-40B4-BE49-F238E27FC236}">
                <a16:creationId xmlns:a16="http://schemas.microsoft.com/office/drawing/2014/main" id="{6B9B5FB7-4F4D-59A8-D5ED-43F6EC7B3DD4}"/>
              </a:ext>
            </a:extLst>
          </cdr:cNvPr>
          <cdr:cNvSpPr/>
        </cdr:nvSpPr>
        <cdr:spPr>
          <a:xfrm xmlns:a="http://schemas.openxmlformats.org/drawingml/2006/main">
            <a:off x="6210986" y="7421727"/>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2" name="object 132">
            <a:extLst xmlns:a="http://schemas.openxmlformats.org/drawingml/2006/main">
              <a:ext uri="{FF2B5EF4-FFF2-40B4-BE49-F238E27FC236}">
                <a16:creationId xmlns:a16="http://schemas.microsoft.com/office/drawing/2014/main" id="{EBD39195-A39E-97FE-BF17-B90542FA3B91}"/>
              </a:ext>
            </a:extLst>
          </cdr:cNvPr>
          <cdr:cNvSpPr/>
        </cdr:nvSpPr>
        <cdr:spPr>
          <a:xfrm xmlns:a="http://schemas.openxmlformats.org/drawingml/2006/main">
            <a:off x="6405511" y="7368837"/>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3" name="object 133">
            <a:extLst xmlns:a="http://schemas.openxmlformats.org/drawingml/2006/main">
              <a:ext uri="{FF2B5EF4-FFF2-40B4-BE49-F238E27FC236}">
                <a16:creationId xmlns:a16="http://schemas.microsoft.com/office/drawing/2014/main" id="{2DE5968D-E5DD-DB54-4503-FE3B16318277}"/>
              </a:ext>
            </a:extLst>
          </cdr:cNvPr>
          <cdr:cNvSpPr/>
        </cdr:nvSpPr>
        <cdr:spPr>
          <a:xfrm xmlns:a="http://schemas.openxmlformats.org/drawingml/2006/main">
            <a:off x="6418622" y="7368837"/>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4" name="object 134">
            <a:extLst xmlns:a="http://schemas.openxmlformats.org/drawingml/2006/main">
              <a:ext uri="{FF2B5EF4-FFF2-40B4-BE49-F238E27FC236}">
                <a16:creationId xmlns:a16="http://schemas.microsoft.com/office/drawing/2014/main" id="{BFE3833B-9AC3-7CBB-8F6F-D0075DBE659D}"/>
              </a:ext>
            </a:extLst>
          </cdr:cNvPr>
          <cdr:cNvSpPr/>
        </cdr:nvSpPr>
        <cdr:spPr>
          <a:xfrm xmlns:a="http://schemas.openxmlformats.org/drawingml/2006/main">
            <a:off x="6405511" y="7421348"/>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5" name="object 135">
            <a:extLst xmlns:a="http://schemas.openxmlformats.org/drawingml/2006/main">
              <a:ext uri="{FF2B5EF4-FFF2-40B4-BE49-F238E27FC236}">
                <a16:creationId xmlns:a16="http://schemas.microsoft.com/office/drawing/2014/main" id="{589ECE4D-8611-7A13-445F-83F3A9A82A85}"/>
              </a:ext>
            </a:extLst>
          </cdr:cNvPr>
          <cdr:cNvSpPr/>
        </cdr:nvSpPr>
        <cdr:spPr>
          <a:xfrm xmlns:a="http://schemas.openxmlformats.org/drawingml/2006/main">
            <a:off x="6181225" y="7308368"/>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6"/>
                </a:lnTo>
                <a:lnTo>
                  <a:pt x="314139" y="34604"/>
                </a:lnTo>
                <a:lnTo>
                  <a:pt x="318484" y="28161"/>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6" name="object 136">
            <a:extLst xmlns:a="http://schemas.openxmlformats.org/drawingml/2006/main">
              <a:ext uri="{FF2B5EF4-FFF2-40B4-BE49-F238E27FC236}">
                <a16:creationId xmlns:a16="http://schemas.microsoft.com/office/drawing/2014/main" id="{D7A3602E-1E62-6701-E241-26AFC0A2FD95}"/>
              </a:ext>
            </a:extLst>
          </cdr:cNvPr>
          <cdr:cNvSpPr/>
        </cdr:nvSpPr>
        <cdr:spPr>
          <a:xfrm xmlns:a="http://schemas.openxmlformats.org/drawingml/2006/main">
            <a:off x="6181221" y="7361258"/>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7" name="object 137">
            <a:extLst xmlns:a="http://schemas.openxmlformats.org/drawingml/2006/main">
              <a:ext uri="{FF2B5EF4-FFF2-40B4-BE49-F238E27FC236}">
                <a16:creationId xmlns:a16="http://schemas.microsoft.com/office/drawing/2014/main" id="{D51E7D86-8DE9-23DF-A3AA-FBF5908F7715}"/>
              </a:ext>
            </a:extLst>
          </cdr:cNvPr>
          <cdr:cNvSpPr/>
        </cdr:nvSpPr>
        <cdr:spPr>
          <a:xfrm xmlns:a="http://schemas.openxmlformats.org/drawingml/2006/main">
            <a:off x="6375746" y="7308368"/>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8" name="object 138">
            <a:extLst xmlns:a="http://schemas.openxmlformats.org/drawingml/2006/main">
              <a:ext uri="{FF2B5EF4-FFF2-40B4-BE49-F238E27FC236}">
                <a16:creationId xmlns:a16="http://schemas.microsoft.com/office/drawing/2014/main" id="{5C382B47-842C-FE44-80A6-BC3511EC1170}"/>
              </a:ext>
            </a:extLst>
          </cdr:cNvPr>
          <cdr:cNvSpPr/>
        </cdr:nvSpPr>
        <cdr:spPr>
          <a:xfrm xmlns:a="http://schemas.openxmlformats.org/drawingml/2006/main">
            <a:off x="6388856" y="7308368"/>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19" name="object 139">
            <a:extLst xmlns:a="http://schemas.openxmlformats.org/drawingml/2006/main">
              <a:ext uri="{FF2B5EF4-FFF2-40B4-BE49-F238E27FC236}">
                <a16:creationId xmlns:a16="http://schemas.microsoft.com/office/drawing/2014/main" id="{0A94EEE3-59DD-1FCD-FF56-6096ED25F40E}"/>
              </a:ext>
            </a:extLst>
          </cdr:cNvPr>
          <cdr:cNvSpPr/>
        </cdr:nvSpPr>
        <cdr:spPr>
          <a:xfrm xmlns:a="http://schemas.openxmlformats.org/drawingml/2006/main">
            <a:off x="6375746" y="7360881"/>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0" name="object 140">
            <a:extLst xmlns:a="http://schemas.openxmlformats.org/drawingml/2006/main">
              <a:ext uri="{FF2B5EF4-FFF2-40B4-BE49-F238E27FC236}">
                <a16:creationId xmlns:a16="http://schemas.microsoft.com/office/drawing/2014/main" id="{5410B0F5-93CF-F30F-54F8-E3B6D9519CCB}"/>
              </a:ext>
            </a:extLst>
          </cdr:cNvPr>
          <cdr:cNvSpPr/>
        </cdr:nvSpPr>
        <cdr:spPr>
          <a:xfrm xmlns:a="http://schemas.openxmlformats.org/drawingml/2006/main">
            <a:off x="6210994" y="7247908"/>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61"/>
                </a:lnTo>
                <a:lnTo>
                  <a:pt x="5938" y="34604"/>
                </a:lnTo>
                <a:lnTo>
                  <a:pt x="12381" y="38946"/>
                </a:lnTo>
                <a:lnTo>
                  <a:pt x="20269" y="40538"/>
                </a:lnTo>
                <a:lnTo>
                  <a:pt x="299808" y="40538"/>
                </a:lnTo>
                <a:lnTo>
                  <a:pt x="307696" y="38946"/>
                </a:lnTo>
                <a:lnTo>
                  <a:pt x="314139" y="34604"/>
                </a:lnTo>
                <a:lnTo>
                  <a:pt x="318484" y="28161"/>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1" name="object 141">
            <a:extLst xmlns:a="http://schemas.openxmlformats.org/drawingml/2006/main">
              <a:ext uri="{FF2B5EF4-FFF2-40B4-BE49-F238E27FC236}">
                <a16:creationId xmlns:a16="http://schemas.microsoft.com/office/drawing/2014/main" id="{321C20F4-6E78-0B4D-0FB5-95CAF45E9667}"/>
              </a:ext>
            </a:extLst>
          </cdr:cNvPr>
          <cdr:cNvSpPr/>
        </cdr:nvSpPr>
        <cdr:spPr>
          <a:xfrm xmlns:a="http://schemas.openxmlformats.org/drawingml/2006/main">
            <a:off x="6210986" y="7300810"/>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2" name="object 142">
            <a:extLst xmlns:a="http://schemas.openxmlformats.org/drawingml/2006/main">
              <a:ext uri="{FF2B5EF4-FFF2-40B4-BE49-F238E27FC236}">
                <a16:creationId xmlns:a16="http://schemas.microsoft.com/office/drawing/2014/main" id="{F5B6F212-E491-5330-5DF9-D05FC669945D}"/>
              </a:ext>
            </a:extLst>
          </cdr:cNvPr>
          <cdr:cNvSpPr/>
        </cdr:nvSpPr>
        <cdr:spPr>
          <a:xfrm xmlns:a="http://schemas.openxmlformats.org/drawingml/2006/main">
            <a:off x="6405516" y="7247908"/>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3" name="object 143">
            <a:extLst xmlns:a="http://schemas.openxmlformats.org/drawingml/2006/main">
              <a:ext uri="{FF2B5EF4-FFF2-40B4-BE49-F238E27FC236}">
                <a16:creationId xmlns:a16="http://schemas.microsoft.com/office/drawing/2014/main" id="{5D43590D-41F5-18E4-7603-08478FED38FC}"/>
              </a:ext>
            </a:extLst>
          </cdr:cNvPr>
          <cdr:cNvSpPr/>
        </cdr:nvSpPr>
        <cdr:spPr>
          <a:xfrm xmlns:a="http://schemas.openxmlformats.org/drawingml/2006/main">
            <a:off x="6418628" y="7247908"/>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4" name="object 144">
            <a:extLst xmlns:a="http://schemas.openxmlformats.org/drawingml/2006/main">
              <a:ext uri="{FF2B5EF4-FFF2-40B4-BE49-F238E27FC236}">
                <a16:creationId xmlns:a16="http://schemas.microsoft.com/office/drawing/2014/main" id="{F43D7E75-F15A-B5AB-6100-279D17F80B9B}"/>
              </a:ext>
            </a:extLst>
          </cdr:cNvPr>
          <cdr:cNvSpPr/>
        </cdr:nvSpPr>
        <cdr:spPr>
          <a:xfrm xmlns:a="http://schemas.openxmlformats.org/drawingml/2006/main">
            <a:off x="6405516" y="7300419"/>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5" name="object 145">
            <a:extLst xmlns:a="http://schemas.openxmlformats.org/drawingml/2006/main">
              <a:ext uri="{FF2B5EF4-FFF2-40B4-BE49-F238E27FC236}">
                <a16:creationId xmlns:a16="http://schemas.microsoft.com/office/drawing/2014/main" id="{5624E897-8C05-977A-32DB-FF2D63BB1DA2}"/>
              </a:ext>
            </a:extLst>
          </cdr:cNvPr>
          <cdr:cNvSpPr/>
        </cdr:nvSpPr>
        <cdr:spPr>
          <a:xfrm xmlns:a="http://schemas.openxmlformats.org/drawingml/2006/main">
            <a:off x="6181225" y="7187445"/>
            <a:ext cx="508516" cy="60620"/>
          </a:xfrm>
          <a:custGeom xmlns:a="http://schemas.openxmlformats.org/drawingml/2006/main">
            <a:avLst/>
            <a:gdLst/>
            <a:ahLst/>
            <a:cxnLst/>
            <a:rect l="l" t="t" r="r" b="b"/>
            <a:pathLst>
              <a:path w="320675" h="40639">
                <a:moveTo>
                  <a:pt x="299808" y="0"/>
                </a:moveTo>
                <a:lnTo>
                  <a:pt x="20269" y="0"/>
                </a:lnTo>
                <a:lnTo>
                  <a:pt x="12381" y="1593"/>
                </a:lnTo>
                <a:lnTo>
                  <a:pt x="5938" y="5938"/>
                </a:lnTo>
                <a:lnTo>
                  <a:pt x="1593" y="12381"/>
                </a:lnTo>
                <a:lnTo>
                  <a:pt x="0" y="20269"/>
                </a:lnTo>
                <a:lnTo>
                  <a:pt x="1593" y="28156"/>
                </a:lnTo>
                <a:lnTo>
                  <a:pt x="5938" y="34599"/>
                </a:lnTo>
                <a:lnTo>
                  <a:pt x="12381" y="38944"/>
                </a:lnTo>
                <a:lnTo>
                  <a:pt x="20269" y="40538"/>
                </a:lnTo>
                <a:lnTo>
                  <a:pt x="299808" y="40538"/>
                </a:lnTo>
                <a:lnTo>
                  <a:pt x="307696" y="38944"/>
                </a:lnTo>
                <a:lnTo>
                  <a:pt x="314139" y="34599"/>
                </a:lnTo>
                <a:lnTo>
                  <a:pt x="318484" y="28156"/>
                </a:lnTo>
                <a:lnTo>
                  <a:pt x="320078" y="20269"/>
                </a:lnTo>
                <a:lnTo>
                  <a:pt x="318484" y="12381"/>
                </a:lnTo>
                <a:lnTo>
                  <a:pt x="314139" y="5938"/>
                </a:lnTo>
                <a:lnTo>
                  <a:pt x="307696" y="1593"/>
                </a:lnTo>
                <a:lnTo>
                  <a:pt x="299808" y="0"/>
                </a:lnTo>
                <a:close/>
              </a:path>
            </a:pathLst>
          </a:custGeom>
          <a:solidFill xmlns:a="http://schemas.openxmlformats.org/drawingml/2006/main">
            <a:srgbClr val="A1CD5B"/>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6" name="object 146">
            <a:extLst xmlns:a="http://schemas.openxmlformats.org/drawingml/2006/main">
              <a:ext uri="{FF2B5EF4-FFF2-40B4-BE49-F238E27FC236}">
                <a16:creationId xmlns:a16="http://schemas.microsoft.com/office/drawing/2014/main" id="{335A0558-7242-9A30-698F-6362EED99F24}"/>
              </a:ext>
            </a:extLst>
          </cdr:cNvPr>
          <cdr:cNvSpPr/>
        </cdr:nvSpPr>
        <cdr:spPr>
          <a:xfrm xmlns:a="http://schemas.openxmlformats.org/drawingml/2006/main">
            <a:off x="6181221" y="7240341"/>
            <a:ext cx="508516" cy="7577"/>
          </a:xfrm>
          <a:custGeom xmlns:a="http://schemas.openxmlformats.org/drawingml/2006/main">
            <a:avLst/>
            <a:gdLst/>
            <a:ahLst/>
            <a:cxnLst/>
            <a:rect l="l" t="t" r="r" b="b"/>
            <a:pathLst>
              <a:path w="320675" h="5079">
                <a:moveTo>
                  <a:pt x="320078" y="0"/>
                </a:moveTo>
                <a:lnTo>
                  <a:pt x="0" y="0"/>
                </a:lnTo>
                <a:lnTo>
                  <a:pt x="0" y="2540"/>
                </a:lnTo>
                <a:lnTo>
                  <a:pt x="1117" y="2540"/>
                </a:lnTo>
                <a:lnTo>
                  <a:pt x="1117" y="5080"/>
                </a:lnTo>
                <a:lnTo>
                  <a:pt x="318960" y="5080"/>
                </a:lnTo>
                <a:lnTo>
                  <a:pt x="318960" y="2540"/>
                </a:lnTo>
                <a:lnTo>
                  <a:pt x="320078" y="2540"/>
                </a:lnTo>
                <a:lnTo>
                  <a:pt x="320078" y="0"/>
                </a:lnTo>
                <a:close/>
              </a:path>
            </a:pathLst>
          </a:custGeom>
          <a:solidFill xmlns:a="http://schemas.openxmlformats.org/drawingml/2006/main">
            <a:srgbClr val="79B342"/>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7" name="object 147">
            <a:extLst xmlns:a="http://schemas.openxmlformats.org/drawingml/2006/main">
              <a:ext uri="{FF2B5EF4-FFF2-40B4-BE49-F238E27FC236}">
                <a16:creationId xmlns:a16="http://schemas.microsoft.com/office/drawing/2014/main" id="{B8C13533-0A04-FAF7-5368-509D5F959ED0}"/>
              </a:ext>
            </a:extLst>
          </cdr:cNvPr>
          <cdr:cNvSpPr/>
        </cdr:nvSpPr>
        <cdr:spPr>
          <a:xfrm xmlns:a="http://schemas.openxmlformats.org/drawingml/2006/main">
            <a:off x="6375746" y="7187445"/>
            <a:ext cx="118822" cy="60620"/>
          </a:xfrm>
          <a:custGeom xmlns:a="http://schemas.openxmlformats.org/drawingml/2006/main">
            <a:avLst/>
            <a:gdLst/>
            <a:ahLst/>
            <a:cxnLst/>
            <a:rect l="l" t="t" r="r" b="b"/>
            <a:pathLst>
              <a:path w="74929" h="40639">
                <a:moveTo>
                  <a:pt x="74739" y="0"/>
                </a:moveTo>
                <a:lnTo>
                  <a:pt x="0" y="0"/>
                </a:lnTo>
                <a:lnTo>
                  <a:pt x="0" y="40538"/>
                </a:lnTo>
                <a:lnTo>
                  <a:pt x="74739" y="40538"/>
                </a:lnTo>
                <a:lnTo>
                  <a:pt x="74739" y="0"/>
                </a:lnTo>
                <a:close/>
              </a:path>
            </a:pathLst>
          </a:custGeom>
          <a:solidFill xmlns:a="http://schemas.openxmlformats.org/drawingml/2006/main">
            <a:srgbClr val="C5CD65"/>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8" name="object 148">
            <a:extLst xmlns:a="http://schemas.openxmlformats.org/drawingml/2006/main">
              <a:ext uri="{FF2B5EF4-FFF2-40B4-BE49-F238E27FC236}">
                <a16:creationId xmlns:a16="http://schemas.microsoft.com/office/drawing/2014/main" id="{46DA38EC-AFFC-FD37-8B91-4658F3C8CCC4}"/>
              </a:ext>
            </a:extLst>
          </cdr:cNvPr>
          <cdr:cNvSpPr/>
        </cdr:nvSpPr>
        <cdr:spPr>
          <a:xfrm xmlns:a="http://schemas.openxmlformats.org/drawingml/2006/main">
            <a:off x="6388856" y="7187445"/>
            <a:ext cx="92639" cy="60620"/>
          </a:xfrm>
          <a:custGeom xmlns:a="http://schemas.openxmlformats.org/drawingml/2006/main">
            <a:avLst/>
            <a:gdLst/>
            <a:ahLst/>
            <a:cxnLst/>
            <a:rect l="l" t="t" r="r" b="b"/>
            <a:pathLst>
              <a:path w="58420" h="40639">
                <a:moveTo>
                  <a:pt x="58204" y="0"/>
                </a:moveTo>
                <a:lnTo>
                  <a:pt x="0" y="0"/>
                </a:lnTo>
                <a:lnTo>
                  <a:pt x="0" y="40538"/>
                </a:lnTo>
                <a:lnTo>
                  <a:pt x="58204" y="40538"/>
                </a:lnTo>
                <a:lnTo>
                  <a:pt x="58204" y="0"/>
                </a:lnTo>
                <a:close/>
              </a:path>
            </a:pathLst>
          </a:custGeom>
          <a:solidFill xmlns:a="http://schemas.openxmlformats.org/drawingml/2006/main">
            <a:srgbClr val="E9E4BD"/>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sp macro="" textlink="">
        <cdr:nvSpPr>
          <cdr:cNvPr id="229" name="object 149">
            <a:extLst xmlns:a="http://schemas.openxmlformats.org/drawingml/2006/main">
              <a:ext uri="{FF2B5EF4-FFF2-40B4-BE49-F238E27FC236}">
                <a16:creationId xmlns:a16="http://schemas.microsoft.com/office/drawing/2014/main" id="{FF93605B-8C99-30A0-CD73-EAFDDD53C291}"/>
              </a:ext>
            </a:extLst>
          </cdr:cNvPr>
          <cdr:cNvSpPr/>
        </cdr:nvSpPr>
        <cdr:spPr>
          <a:xfrm xmlns:a="http://schemas.openxmlformats.org/drawingml/2006/main">
            <a:off x="6375746" y="7239957"/>
            <a:ext cx="118822" cy="8525"/>
          </a:xfrm>
          <a:custGeom xmlns:a="http://schemas.openxmlformats.org/drawingml/2006/main">
            <a:avLst/>
            <a:gdLst/>
            <a:ahLst/>
            <a:cxnLst/>
            <a:rect l="l" t="t" r="r" b="b"/>
            <a:pathLst>
              <a:path w="74929" h="5714">
                <a:moveTo>
                  <a:pt x="74739" y="0"/>
                </a:moveTo>
                <a:lnTo>
                  <a:pt x="0" y="0"/>
                </a:lnTo>
                <a:lnTo>
                  <a:pt x="0" y="5334"/>
                </a:lnTo>
                <a:lnTo>
                  <a:pt x="74739" y="5334"/>
                </a:lnTo>
                <a:lnTo>
                  <a:pt x="74739" y="0"/>
                </a:lnTo>
                <a:close/>
              </a:path>
            </a:pathLst>
          </a:custGeom>
          <a:solidFill xmlns:a="http://schemas.openxmlformats.org/drawingml/2006/main">
            <a:srgbClr val="020303">
              <a:alpha val="16998"/>
            </a:srgbClr>
          </a:solidFill>
        </cdr:spPr>
        <cdr:txBody>
          <a:bodyPr xmlns:a="http://schemas.openxmlformats.org/drawingml/2006/main" wrap="square" lIns="0" tIns="0" rIns="0" bIns="0" rtlCol="0"/>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12B67"/>
              </a:solidFill>
              <a:effectLst/>
              <a:uLnTx/>
              <a:uFillTx/>
              <a:latin typeface="Arial" panose="020B0604020202020204"/>
              <a:ea typeface="+mn-ea"/>
              <a:cs typeface="+mn-cs"/>
            </a:endParaRPr>
          </a:p>
        </cdr:txBody>
      </cdr:sp>
      <cdr:pic>
        <cdr:nvPicPr>
          <cdr:cNvPr id="230" name="object 150">
            <a:extLst xmlns:a="http://schemas.openxmlformats.org/drawingml/2006/main">
              <a:ext uri="{FF2B5EF4-FFF2-40B4-BE49-F238E27FC236}">
                <a16:creationId xmlns:a16="http://schemas.microsoft.com/office/drawing/2014/main" id="{3CE5B160-5174-851D-B114-282BDFCBE0EE}"/>
              </a:ext>
            </a:extLst>
          </cdr:cNvPr>
          <cdr:cNvPicPr/>
        </cdr:nvPicPr>
        <cdr:blipFill>
          <a:blip xmlns:a="http://schemas.openxmlformats.org/drawingml/2006/main" xmlns:r="http://schemas.openxmlformats.org/officeDocument/2006/relationships" r:embed="rId15" cstate="print"/>
          <a:stretch xmlns:a="http://schemas.openxmlformats.org/drawingml/2006/main">
            <a:fillRect/>
          </a:stretch>
        </cdr:blipFill>
        <cdr:spPr>
          <a:xfrm xmlns:a="http://schemas.openxmlformats.org/drawingml/2006/main">
            <a:off x="6113476" y="7207753"/>
            <a:ext cx="470949" cy="322171"/>
          </a:xfrm>
          <a:prstGeom xmlns:a="http://schemas.openxmlformats.org/drawingml/2006/main" prst="rect">
            <a:avLst/>
          </a:prstGeom>
        </cdr:spPr>
      </cdr:pic>
    </cdr:grpSp>
  </cdr:relSizeAnchor>
  <cdr:relSizeAnchor xmlns:cdr="http://schemas.openxmlformats.org/drawingml/2006/chartDrawing">
    <cdr:from>
      <cdr:x>0.16805</cdr:x>
      <cdr:y>0.87708</cdr:y>
    </cdr:from>
    <cdr:to>
      <cdr:x>0.26761</cdr:x>
      <cdr:y>0.91425</cdr:y>
    </cdr:to>
    <cdr:sp macro="" textlink="">
      <cdr:nvSpPr>
        <cdr:cNvPr id="231"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1815185" y="4705784"/>
          <a:ext cx="1075375" cy="199414"/>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Education</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0.28151</cdr:x>
      <cdr:y>0.8797</cdr:y>
    </cdr:from>
    <cdr:to>
      <cdr:x>0.38107</cdr:x>
      <cdr:y>0.91686</cdr:y>
    </cdr:to>
    <cdr:sp macro="" textlink="">
      <cdr:nvSpPr>
        <cdr:cNvPr id="232"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3040735" y="4719820"/>
          <a:ext cx="1075375" cy="199414"/>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noProof="0" dirty="0">
              <a:solidFill>
                <a:srgbClr val="262E67"/>
              </a:solidFill>
              <a:cs typeface="Arial" panose="020B0604020202020204" pitchFamily="34" charset="0"/>
            </a:rPr>
            <a:t>Income Level</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0.40044</cdr:x>
      <cdr:y>0.85276</cdr:y>
    </cdr:from>
    <cdr:to>
      <cdr:x>0.5</cdr:x>
      <cdr:y>0.95876</cdr:y>
    </cdr:to>
    <cdr:sp macro="" textlink="">
      <cdr:nvSpPr>
        <cdr:cNvPr id="233"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4325300" y="4575298"/>
          <a:ext cx="1075375" cy="568745"/>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Health Insurance Coverage</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0.51458</cdr:x>
      <cdr:y>0.8797</cdr:y>
    </cdr:from>
    <cdr:to>
      <cdr:x>0.61414</cdr:x>
      <cdr:y>0.91686</cdr:y>
    </cdr:to>
    <cdr:sp macro="" textlink="">
      <cdr:nvSpPr>
        <cdr:cNvPr id="234"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5558182" y="4719820"/>
          <a:ext cx="1075375" cy="199414"/>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Disability</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0.63131</cdr:x>
      <cdr:y>0.87765</cdr:y>
    </cdr:from>
    <cdr:to>
      <cdr:x>0.73087</cdr:x>
      <cdr:y>0.94923</cdr:y>
    </cdr:to>
    <cdr:sp macro="" textlink="">
      <cdr:nvSpPr>
        <cdr:cNvPr id="235"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6819000" y="4708832"/>
          <a:ext cx="1075383" cy="384048"/>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Sexual Orientation</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0.74889</cdr:x>
      <cdr:y>0.87506</cdr:y>
    </cdr:from>
    <cdr:to>
      <cdr:x>0.84845</cdr:x>
      <cdr:y>0.94665</cdr:y>
    </cdr:to>
    <cdr:sp macro="" textlink="">
      <cdr:nvSpPr>
        <cdr:cNvPr id="237"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8089023" y="4694950"/>
          <a:ext cx="1075382" cy="384080"/>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Severe Depression</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dr:relSizeAnchor xmlns:cdr="http://schemas.openxmlformats.org/drawingml/2006/chartDrawing">
    <cdr:from>
      <cdr:x>0.85724</cdr:x>
      <cdr:y>0.87688</cdr:y>
    </cdr:from>
    <cdr:to>
      <cdr:x>0.9568</cdr:x>
      <cdr:y>0.91405</cdr:y>
    </cdr:to>
    <cdr:sp macro="" textlink="">
      <cdr:nvSpPr>
        <cdr:cNvPr id="238" name="object 190">
          <a:extLst xmlns:a="http://schemas.openxmlformats.org/drawingml/2006/main">
            <a:ext uri="{FF2B5EF4-FFF2-40B4-BE49-F238E27FC236}">
              <a16:creationId xmlns:a16="http://schemas.microsoft.com/office/drawing/2014/main" id="{6DEAB717-B122-9265-8883-843E0A9A2ACA}"/>
            </a:ext>
          </a:extLst>
        </cdr:cNvPr>
        <cdr:cNvSpPr txBox="1"/>
      </cdr:nvSpPr>
      <cdr:spPr>
        <a:xfrm xmlns:a="http://schemas.openxmlformats.org/drawingml/2006/main">
          <a:off x="9259354" y="4704711"/>
          <a:ext cx="1075375" cy="199414"/>
        </a:xfrm>
        <a:prstGeom xmlns:a="http://schemas.openxmlformats.org/drawingml/2006/main" prst="rect">
          <a:avLst/>
        </a:prstGeom>
      </cdr:spPr>
      <cdr:txBody>
        <a:bodyPr xmlns:a="http://schemas.openxmlformats.org/drawingml/2006/main" vert="horz" wrap="square" lIns="0" tIns="14605" rIns="0" bIns="0" rtlCol="0">
          <a:spAutoFit/>
        </a:bodyPr>
        <a:lstStyle xmlns:a="http://schemas.openxmlformats.org/drawingml/2006/main">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pPr marL="12700" marR="0" lvl="0" indent="0" algn="ctr" defTabSz="457200" rtl="0" eaLnBrk="1" fontAlgn="auto" latinLnBrk="0" hangingPunct="1">
            <a:lnSpc>
              <a:spcPct val="100000"/>
            </a:lnSpc>
            <a:spcBef>
              <a:spcPts val="115"/>
            </a:spcBef>
            <a:spcAft>
              <a:spcPts val="0"/>
            </a:spcAft>
            <a:buClrTx/>
            <a:buSzTx/>
            <a:buFontTx/>
            <a:buNone/>
            <a:tabLst/>
            <a:defRPr/>
          </a:pPr>
          <a:r>
            <a:rPr lang="en-US" sz="1200" spc="-10" dirty="0">
              <a:solidFill>
                <a:srgbClr val="262E67"/>
              </a:solidFill>
              <a:cs typeface="Arial" panose="020B0604020202020204" pitchFamily="34" charset="0"/>
            </a:rPr>
            <a:t>Geography</a:t>
          </a:r>
          <a:endParaRPr kumimoji="0" lang="en-US" sz="1200" b="0" i="0" u="none" strike="noStrike" kern="1200" cap="none" spc="-10" normalizeH="0" baseline="0" noProof="0" dirty="0">
            <a:ln>
              <a:noFill/>
            </a:ln>
            <a:solidFill>
              <a:srgbClr val="262E67"/>
            </a:solidFill>
            <a:effectLst/>
            <a:uLnTx/>
            <a:uFillTx/>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0.98036</cdr:x>
      <cdr:y>0.79881</cdr:y>
    </cdr:from>
    <cdr:to>
      <cdr:x>1</cdr:x>
      <cdr:y>0.88488</cdr:y>
    </cdr:to>
    <cdr:sp macro="" textlink="">
      <cdr:nvSpPr>
        <cdr:cNvPr id="2" name="TextBox 1">
          <a:extLst xmlns:a="http://schemas.openxmlformats.org/drawingml/2006/main">
            <a:ext uri="{FF2B5EF4-FFF2-40B4-BE49-F238E27FC236}">
              <a16:creationId xmlns:a16="http://schemas.microsoft.com/office/drawing/2014/main" id="{6EF52400-05FA-4ECC-91E9-0332DB483463}"/>
            </a:ext>
          </a:extLst>
        </cdr:cNvPr>
        <cdr:cNvSpPr txBox="1"/>
      </cdr:nvSpPr>
      <cdr:spPr>
        <a:xfrm xmlns:a="http://schemas.openxmlformats.org/drawingml/2006/main">
          <a:off x="8027471" y="3630613"/>
          <a:ext cx="160853" cy="3911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0.92121</cdr:x>
      <cdr:y>0.83568</cdr:y>
    </cdr:from>
    <cdr:to>
      <cdr:x>1</cdr:x>
      <cdr:y>0.90636</cdr:y>
    </cdr:to>
    <cdr:sp macro="" textlink="">
      <cdr:nvSpPr>
        <cdr:cNvPr id="4" name="TextBox 18">
          <a:extLst xmlns:a="http://schemas.openxmlformats.org/drawingml/2006/main">
            <a:ext uri="{FF2B5EF4-FFF2-40B4-BE49-F238E27FC236}">
              <a16:creationId xmlns:a16="http://schemas.microsoft.com/office/drawing/2014/main" id="{6C8A108D-933A-8C71-C05A-03B41DE5B9FD}"/>
            </a:ext>
          </a:extLst>
        </cdr:cNvPr>
        <cdr:cNvSpPr txBox="1"/>
      </cdr:nvSpPr>
      <cdr:spPr>
        <a:xfrm xmlns:a="http://schemas.openxmlformats.org/drawingml/2006/main">
          <a:off x="8675644" y="3910662"/>
          <a:ext cx="741975" cy="33073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r>
            <a:rPr lang="en-US" sz="1400" b="1" dirty="0"/>
            <a:t>2025</a:t>
          </a:r>
        </a:p>
      </cdr:txBody>
    </cdr:sp>
  </cdr:relSizeAnchor>
  <cdr:relSizeAnchor xmlns:cdr="http://schemas.openxmlformats.org/drawingml/2006/chartDrawing">
    <cdr:from>
      <cdr:x>0.00683</cdr:x>
      <cdr:y>0.41716</cdr:y>
    </cdr:from>
    <cdr:to>
      <cdr:x>0.08562</cdr:x>
      <cdr:y>0.48784</cdr:y>
    </cdr:to>
    <cdr:sp macro="" textlink="">
      <cdr:nvSpPr>
        <cdr:cNvPr id="5" name="TextBox 41">
          <a:extLst xmlns:a="http://schemas.openxmlformats.org/drawingml/2006/main">
            <a:ext uri="{FF2B5EF4-FFF2-40B4-BE49-F238E27FC236}">
              <a16:creationId xmlns:a16="http://schemas.microsoft.com/office/drawing/2014/main" id="{B23B4564-CEB6-7F52-D87C-800EA71890A6}"/>
            </a:ext>
          </a:extLst>
        </cdr:cNvPr>
        <cdr:cNvSpPr txBox="1"/>
      </cdr:nvSpPr>
      <cdr:spPr>
        <a:xfrm xmlns:a="http://schemas.openxmlformats.org/drawingml/2006/main">
          <a:off x="63887" y="2046747"/>
          <a:ext cx="736524" cy="34678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r>
            <a:rPr lang="en-US" sz="1400" b="1" dirty="0"/>
            <a:t>15%</a:t>
          </a:r>
        </a:p>
      </cdr:txBody>
    </cdr:sp>
  </cdr:relSizeAnchor>
  <cdr:relSizeAnchor xmlns:cdr="http://schemas.openxmlformats.org/drawingml/2006/chartDrawing">
    <cdr:from>
      <cdr:x>0.00684</cdr:x>
      <cdr:y>0.29032</cdr:y>
    </cdr:from>
    <cdr:to>
      <cdr:x>0.08562</cdr:x>
      <cdr:y>0.361</cdr:y>
    </cdr:to>
    <cdr:sp macro="" textlink="">
      <cdr:nvSpPr>
        <cdr:cNvPr id="6" name="TextBox 41">
          <a:extLst xmlns:a="http://schemas.openxmlformats.org/drawingml/2006/main">
            <a:ext uri="{FF2B5EF4-FFF2-40B4-BE49-F238E27FC236}">
              <a16:creationId xmlns:a16="http://schemas.microsoft.com/office/drawing/2014/main" id="{B23B4564-CEB6-7F52-D87C-800EA71890A6}"/>
            </a:ext>
          </a:extLst>
        </cdr:cNvPr>
        <cdr:cNvSpPr txBox="1"/>
      </cdr:nvSpPr>
      <cdr:spPr>
        <a:xfrm xmlns:a="http://schemas.openxmlformats.org/drawingml/2006/main">
          <a:off x="63980" y="1424415"/>
          <a:ext cx="736431" cy="34678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r>
            <a:rPr lang="en-US" sz="1400" b="1" dirty="0"/>
            <a:t>20%</a:t>
          </a:r>
        </a:p>
      </cdr:txBody>
    </cdr:sp>
  </cdr:relSizeAnchor>
  <cdr:relSizeAnchor xmlns:cdr="http://schemas.openxmlformats.org/drawingml/2006/chartDrawing">
    <cdr:from>
      <cdr:x>0.00989</cdr:x>
      <cdr:y>0.17113</cdr:y>
    </cdr:from>
    <cdr:to>
      <cdr:x>0.08868</cdr:x>
      <cdr:y>0.24181</cdr:y>
    </cdr:to>
    <cdr:sp macro="" textlink="">
      <cdr:nvSpPr>
        <cdr:cNvPr id="7" name="TextBox 41">
          <a:extLst xmlns:a="http://schemas.openxmlformats.org/drawingml/2006/main">
            <a:ext uri="{FF2B5EF4-FFF2-40B4-BE49-F238E27FC236}">
              <a16:creationId xmlns:a16="http://schemas.microsoft.com/office/drawing/2014/main" id="{B23B4564-CEB6-7F52-D87C-800EA71890A6}"/>
            </a:ext>
          </a:extLst>
        </cdr:cNvPr>
        <cdr:cNvSpPr txBox="1"/>
      </cdr:nvSpPr>
      <cdr:spPr>
        <a:xfrm xmlns:a="http://schemas.openxmlformats.org/drawingml/2006/main">
          <a:off x="92211" y="745242"/>
          <a:ext cx="73429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r>
            <a:rPr lang="en-US" sz="1400" b="1" dirty="0"/>
            <a:t>25%</a:t>
          </a:r>
        </a:p>
      </cdr:txBody>
    </cdr:sp>
  </cdr:relSizeAnchor>
  <cdr:relSizeAnchor xmlns:cdr="http://schemas.openxmlformats.org/drawingml/2006/chartDrawing">
    <cdr:from>
      <cdr:x>0.00707</cdr:x>
      <cdr:y>0.05769</cdr:y>
    </cdr:from>
    <cdr:to>
      <cdr:x>0.08585</cdr:x>
      <cdr:y>0.12837</cdr:y>
    </cdr:to>
    <cdr:sp macro="" textlink="">
      <cdr:nvSpPr>
        <cdr:cNvPr id="8" name="TextBox 41">
          <a:extLst xmlns:a="http://schemas.openxmlformats.org/drawingml/2006/main">
            <a:ext uri="{FF2B5EF4-FFF2-40B4-BE49-F238E27FC236}">
              <a16:creationId xmlns:a16="http://schemas.microsoft.com/office/drawing/2014/main" id="{B23B4564-CEB6-7F52-D87C-800EA71890A6}"/>
            </a:ext>
          </a:extLst>
        </cdr:cNvPr>
        <cdr:cNvSpPr txBox="1"/>
      </cdr:nvSpPr>
      <cdr:spPr>
        <a:xfrm xmlns:a="http://schemas.openxmlformats.org/drawingml/2006/main">
          <a:off x="66119" y="283058"/>
          <a:ext cx="736430" cy="34678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algn="l" defTabSz="914400" rtl="0" eaLnBrk="1" latinLnBrk="0" hangingPunct="1">
            <a:defRPr sz="1700" kern="1200">
              <a:solidFill>
                <a:schemeClr val="tx1"/>
              </a:solidFill>
              <a:latin typeface="Arial" panose="020B0604020202020204" pitchFamily="34" charset="0"/>
              <a:ea typeface="+mn-ea"/>
              <a:cs typeface="+mn-cs"/>
            </a:defRPr>
          </a:lvl6pPr>
          <a:lvl7pPr marL="2743200" algn="l" defTabSz="914400" rtl="0" eaLnBrk="1" latinLnBrk="0" hangingPunct="1">
            <a:defRPr sz="1700" kern="1200">
              <a:solidFill>
                <a:schemeClr val="tx1"/>
              </a:solidFill>
              <a:latin typeface="Arial" panose="020B0604020202020204" pitchFamily="34" charset="0"/>
              <a:ea typeface="+mn-ea"/>
              <a:cs typeface="+mn-cs"/>
            </a:defRPr>
          </a:lvl7pPr>
          <a:lvl8pPr marL="3200400" algn="l" defTabSz="914400" rtl="0" eaLnBrk="1" latinLnBrk="0" hangingPunct="1">
            <a:defRPr sz="1700" kern="1200">
              <a:solidFill>
                <a:schemeClr val="tx1"/>
              </a:solidFill>
              <a:latin typeface="Arial" panose="020B0604020202020204" pitchFamily="34" charset="0"/>
              <a:ea typeface="+mn-ea"/>
              <a:cs typeface="+mn-cs"/>
            </a:defRPr>
          </a:lvl8pPr>
          <a:lvl9pPr marL="3657600" algn="l" defTabSz="914400" rtl="0" eaLnBrk="1" latinLnBrk="0" hangingPunct="1">
            <a:defRPr sz="1700" kern="1200">
              <a:solidFill>
                <a:schemeClr val="tx1"/>
              </a:solidFill>
              <a:latin typeface="Arial" panose="020B0604020202020204" pitchFamily="34" charset="0"/>
              <a:ea typeface="+mn-ea"/>
              <a:cs typeface="+mn-cs"/>
            </a:defRPr>
          </a:lvl9pPr>
        </a:lstStyle>
        <a:p xmlns:a="http://schemas.openxmlformats.org/drawingml/2006/main">
          <a:r>
            <a:rPr lang="en-US" sz="1400" b="1" dirty="0"/>
            <a:t>30%</a:t>
          </a:r>
        </a:p>
      </cdr:txBody>
    </cdr:sp>
  </cdr:relSizeAnchor>
</c:userShapes>
</file>

<file path=ppt/drawings/drawing4.xml><?xml version="1.0" encoding="utf-8"?>
<c:userShapes xmlns:c="http://schemas.openxmlformats.org/drawingml/2006/chart">
  <cdr:relSizeAnchor xmlns:cdr="http://schemas.openxmlformats.org/drawingml/2006/chartDrawing">
    <cdr:from>
      <cdr:x>0.98036</cdr:x>
      <cdr:y>0.79881</cdr:y>
    </cdr:from>
    <cdr:to>
      <cdr:x>1</cdr:x>
      <cdr:y>0.88488</cdr:y>
    </cdr:to>
    <cdr:sp macro="" textlink="">
      <cdr:nvSpPr>
        <cdr:cNvPr id="2" name="TextBox 1">
          <a:extLst xmlns:a="http://schemas.openxmlformats.org/drawingml/2006/main">
            <a:ext uri="{FF2B5EF4-FFF2-40B4-BE49-F238E27FC236}">
              <a16:creationId xmlns:a16="http://schemas.microsoft.com/office/drawing/2014/main" id="{6EF52400-05FA-4ECC-91E9-0332DB483463}"/>
            </a:ext>
          </a:extLst>
        </cdr:cNvPr>
        <cdr:cNvSpPr txBox="1"/>
      </cdr:nvSpPr>
      <cdr:spPr>
        <a:xfrm xmlns:a="http://schemas.openxmlformats.org/drawingml/2006/main">
          <a:off x="8027471" y="3630613"/>
          <a:ext cx="160853" cy="3911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0.98036</cdr:x>
      <cdr:y>0.79881</cdr:y>
    </cdr:from>
    <cdr:to>
      <cdr:x>1</cdr:x>
      <cdr:y>0.88488</cdr:y>
    </cdr:to>
    <cdr:sp macro="" textlink="">
      <cdr:nvSpPr>
        <cdr:cNvPr id="2" name="TextBox 1">
          <a:extLst xmlns:a="http://schemas.openxmlformats.org/drawingml/2006/main">
            <a:ext uri="{FF2B5EF4-FFF2-40B4-BE49-F238E27FC236}">
              <a16:creationId xmlns:a16="http://schemas.microsoft.com/office/drawing/2014/main" id="{6EF52400-05FA-4ECC-91E9-0332DB483463}"/>
            </a:ext>
          </a:extLst>
        </cdr:cNvPr>
        <cdr:cNvSpPr txBox="1"/>
      </cdr:nvSpPr>
      <cdr:spPr>
        <a:xfrm xmlns:a="http://schemas.openxmlformats.org/drawingml/2006/main">
          <a:off x="8027471" y="3630613"/>
          <a:ext cx="160853" cy="3911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0.46962</cdr:x>
      <cdr:y>0.56678</cdr:y>
    </cdr:from>
    <cdr:to>
      <cdr:x>0.57456</cdr:x>
      <cdr:y>0.64706</cdr:y>
    </cdr:to>
    <cdr:sp macro="" textlink="">
      <cdr:nvSpPr>
        <cdr:cNvPr id="3" name="TextBox 2">
          <a:extLst xmlns:a="http://schemas.openxmlformats.org/drawingml/2006/main">
            <a:ext uri="{FF2B5EF4-FFF2-40B4-BE49-F238E27FC236}">
              <a16:creationId xmlns:a16="http://schemas.microsoft.com/office/drawing/2014/main" id="{66AEFAF6-FC04-6797-5087-488C33468361}"/>
            </a:ext>
          </a:extLst>
        </cdr:cNvPr>
        <cdr:cNvSpPr txBox="1"/>
      </cdr:nvSpPr>
      <cdr:spPr>
        <a:xfrm xmlns:a="http://schemas.openxmlformats.org/drawingml/2006/main">
          <a:off x="2412516" y="2471632"/>
          <a:ext cx="539086" cy="35008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t>2.8%</a:t>
          </a:r>
        </a:p>
      </cdr:txBody>
    </cdr:sp>
  </cdr:relSizeAnchor>
  <cdr:relSizeAnchor xmlns:cdr="http://schemas.openxmlformats.org/drawingml/2006/chartDrawing">
    <cdr:from>
      <cdr:x>0.80363</cdr:x>
      <cdr:y>0.14654</cdr:y>
    </cdr:from>
    <cdr:to>
      <cdr:x>0.90856</cdr:x>
      <cdr:y>0.22682</cdr:y>
    </cdr:to>
    <cdr:sp macro="" textlink="">
      <cdr:nvSpPr>
        <cdr:cNvPr id="4" name="TextBox 1">
          <a:extLst xmlns:a="http://schemas.openxmlformats.org/drawingml/2006/main">
            <a:ext uri="{FF2B5EF4-FFF2-40B4-BE49-F238E27FC236}">
              <a16:creationId xmlns:a16="http://schemas.microsoft.com/office/drawing/2014/main" id="{D557BFA8-BD7C-9BCB-1976-9CE16DD6628C}"/>
            </a:ext>
          </a:extLst>
        </cdr:cNvPr>
        <cdr:cNvSpPr txBox="1"/>
      </cdr:nvSpPr>
      <cdr:spPr>
        <a:xfrm xmlns:a="http://schemas.openxmlformats.org/drawingml/2006/main">
          <a:off x="4128343" y="639040"/>
          <a:ext cx="539086" cy="3500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kern="1200" dirty="0"/>
            <a:t>7.9</a:t>
          </a:r>
          <a:r>
            <a:rPr lang="en-US" sz="1100" kern="1200" dirty="0"/>
            <a:t>%</a:t>
          </a:r>
        </a:p>
      </cdr:txBody>
    </cdr:sp>
  </cdr:relSizeAnchor>
</c:userShapes>
</file>

<file path=ppt/drawings/drawing6.xml><?xml version="1.0" encoding="utf-8"?>
<c:userShapes xmlns:c="http://schemas.openxmlformats.org/drawingml/2006/chart">
  <cdr:relSizeAnchor xmlns:cdr="http://schemas.openxmlformats.org/drawingml/2006/chartDrawing">
    <cdr:from>
      <cdr:x>0.78429</cdr:x>
      <cdr:y>0.15051</cdr:y>
    </cdr:from>
    <cdr:to>
      <cdr:x>0.99111</cdr:x>
      <cdr:y>0.81151</cdr:y>
    </cdr:to>
    <cdr:sp macro="" textlink="">
      <cdr:nvSpPr>
        <cdr:cNvPr id="2" name="TextBox 1">
          <a:extLst xmlns:a="http://schemas.openxmlformats.org/drawingml/2006/main">
            <a:ext uri="{FF2B5EF4-FFF2-40B4-BE49-F238E27FC236}">
              <a16:creationId xmlns:a16="http://schemas.microsoft.com/office/drawing/2014/main" id="{5040A0C6-58C4-8ACA-2271-E906E5BF2E1C}"/>
            </a:ext>
          </a:extLst>
        </cdr:cNvPr>
        <cdr:cNvSpPr txBox="1"/>
      </cdr:nvSpPr>
      <cdr:spPr>
        <a:xfrm xmlns:a="http://schemas.openxmlformats.org/drawingml/2006/main">
          <a:off x="8453846" y="656363"/>
          <a:ext cx="2229394" cy="28825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57CE18-7956-1513-3ED2-CB8A36DB9E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4FDB3BD-5356-64F8-FFF5-A5B02A0995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06365D-A4E5-5146-94FB-7C1502B6E6D6}" type="datetimeFigureOut">
              <a:rPr lang="en-US" smtClean="0"/>
              <a:t>5/20/2026</a:t>
            </a:fld>
            <a:endParaRPr lang="en-US"/>
          </a:p>
        </p:txBody>
      </p:sp>
      <p:sp>
        <p:nvSpPr>
          <p:cNvPr id="4" name="Footer Placeholder 3">
            <a:extLst>
              <a:ext uri="{FF2B5EF4-FFF2-40B4-BE49-F238E27FC236}">
                <a16:creationId xmlns:a16="http://schemas.microsoft.com/office/drawing/2014/main" id="{36AD0AEF-48BC-E10D-D554-A48D214791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15A150F-0BED-B182-6E7F-34145E0718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321481-A24B-9846-911A-E9C821146F7D}" type="slidenum">
              <a:rPr lang="en-US" smtClean="0"/>
              <a:t>‹#›</a:t>
            </a:fld>
            <a:endParaRPr lang="en-US"/>
          </a:p>
        </p:txBody>
      </p:sp>
    </p:spTree>
    <p:extLst>
      <p:ext uri="{BB962C8B-B14F-4D97-AF65-F5344CB8AC3E}">
        <p14:creationId xmlns:p14="http://schemas.microsoft.com/office/powerpoint/2010/main" val="187595901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7D002-B8A0-5744-B10A-30144C4FF50A}"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4FC1A-CD0B-584A-B5F4-9B102306DB96}" type="slidenum">
              <a:rPr lang="en-US" smtClean="0"/>
              <a:t>‹#›</a:t>
            </a:fld>
            <a:endParaRPr lang="en-US"/>
          </a:p>
        </p:txBody>
      </p:sp>
    </p:spTree>
    <p:extLst>
      <p:ext uri="{BB962C8B-B14F-4D97-AF65-F5344CB8AC3E}">
        <p14:creationId xmlns:p14="http://schemas.microsoft.com/office/powerpoint/2010/main" val="324284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1</a:t>
            </a:fld>
            <a:endParaRPr lang="en-US"/>
          </a:p>
        </p:txBody>
      </p:sp>
    </p:spTree>
    <p:extLst>
      <p:ext uri="{BB962C8B-B14F-4D97-AF65-F5344CB8AC3E}">
        <p14:creationId xmlns:p14="http://schemas.microsoft.com/office/powerpoint/2010/main" val="325187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2</a:t>
            </a:fld>
            <a:endParaRPr lang="en-US"/>
          </a:p>
        </p:txBody>
      </p:sp>
    </p:spTree>
    <p:extLst>
      <p:ext uri="{BB962C8B-B14F-4D97-AF65-F5344CB8AC3E}">
        <p14:creationId xmlns:p14="http://schemas.microsoft.com/office/powerpoint/2010/main" val="689996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3</a:t>
            </a:fld>
            <a:endParaRPr lang="en-US"/>
          </a:p>
        </p:txBody>
      </p:sp>
    </p:spTree>
    <p:extLst>
      <p:ext uri="{BB962C8B-B14F-4D97-AF65-F5344CB8AC3E}">
        <p14:creationId xmlns:p14="http://schemas.microsoft.com/office/powerpoint/2010/main" val="2379267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4</a:t>
            </a:fld>
            <a:endParaRPr lang="en-US"/>
          </a:p>
        </p:txBody>
      </p:sp>
    </p:spTree>
    <p:extLst>
      <p:ext uri="{BB962C8B-B14F-4D97-AF65-F5344CB8AC3E}">
        <p14:creationId xmlns:p14="http://schemas.microsoft.com/office/powerpoint/2010/main" val="3843211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6</a:t>
            </a:fld>
            <a:endParaRPr lang="en-US"/>
          </a:p>
        </p:txBody>
      </p:sp>
    </p:spTree>
    <p:extLst>
      <p:ext uri="{BB962C8B-B14F-4D97-AF65-F5344CB8AC3E}">
        <p14:creationId xmlns:p14="http://schemas.microsoft.com/office/powerpoint/2010/main" val="3571102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D4FC1A-CD0B-584A-B5F4-9B102306DB96}" type="slidenum">
              <a:rPr lang="en-US" smtClean="0"/>
              <a:t>7</a:t>
            </a:fld>
            <a:endParaRPr lang="en-US"/>
          </a:p>
        </p:txBody>
      </p:sp>
    </p:spTree>
    <p:extLst>
      <p:ext uri="{BB962C8B-B14F-4D97-AF65-F5344CB8AC3E}">
        <p14:creationId xmlns:p14="http://schemas.microsoft.com/office/powerpoint/2010/main" val="324350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8</a:t>
            </a:fld>
            <a:endParaRPr lang="en-US"/>
          </a:p>
        </p:txBody>
      </p:sp>
    </p:spTree>
    <p:extLst>
      <p:ext uri="{BB962C8B-B14F-4D97-AF65-F5344CB8AC3E}">
        <p14:creationId xmlns:p14="http://schemas.microsoft.com/office/powerpoint/2010/main" val="3127301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9</a:t>
            </a:fld>
            <a:endParaRPr lang="en-US"/>
          </a:p>
        </p:txBody>
      </p:sp>
    </p:spTree>
    <p:extLst>
      <p:ext uri="{BB962C8B-B14F-4D97-AF65-F5344CB8AC3E}">
        <p14:creationId xmlns:p14="http://schemas.microsoft.com/office/powerpoint/2010/main" val="3186941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D4FC1A-CD0B-584A-B5F4-9B102306DB96}" type="slidenum">
              <a:rPr lang="en-US" smtClean="0"/>
              <a:t>10</a:t>
            </a:fld>
            <a:endParaRPr lang="en-US"/>
          </a:p>
        </p:txBody>
      </p:sp>
    </p:spTree>
    <p:extLst>
      <p:ext uri="{BB962C8B-B14F-4D97-AF65-F5344CB8AC3E}">
        <p14:creationId xmlns:p14="http://schemas.microsoft.com/office/powerpoint/2010/main" val="2406624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11</a:t>
            </a:fld>
            <a:endParaRPr lang="en-US"/>
          </a:p>
        </p:txBody>
      </p:sp>
    </p:spTree>
    <p:extLst>
      <p:ext uri="{BB962C8B-B14F-4D97-AF65-F5344CB8AC3E}">
        <p14:creationId xmlns:p14="http://schemas.microsoft.com/office/powerpoint/2010/main" val="1229197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12</a:t>
            </a:fld>
            <a:endParaRPr lang="en-US"/>
          </a:p>
        </p:txBody>
      </p:sp>
    </p:spTree>
    <p:extLst>
      <p:ext uri="{BB962C8B-B14F-4D97-AF65-F5344CB8AC3E}">
        <p14:creationId xmlns:p14="http://schemas.microsoft.com/office/powerpoint/2010/main" val="362533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919D49-2991-4104-B901-A805DFB0532D}" type="slidenum">
              <a:rPr lang="en-US" smtClean="0"/>
              <a:t>13</a:t>
            </a:fld>
            <a:endParaRPr lang="en-US"/>
          </a:p>
        </p:txBody>
      </p:sp>
    </p:spTree>
    <p:extLst>
      <p:ext uri="{BB962C8B-B14F-4D97-AF65-F5344CB8AC3E}">
        <p14:creationId xmlns:p14="http://schemas.microsoft.com/office/powerpoint/2010/main" val="2845933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E223A4-30A0-4DBF-93F1-BEDF42104752}" type="slidenum">
              <a:rPr lang="en-US" smtClean="0"/>
              <a:t>14</a:t>
            </a:fld>
            <a:endParaRPr lang="en-US"/>
          </a:p>
        </p:txBody>
      </p:sp>
    </p:spTree>
    <p:extLst>
      <p:ext uri="{BB962C8B-B14F-4D97-AF65-F5344CB8AC3E}">
        <p14:creationId xmlns:p14="http://schemas.microsoft.com/office/powerpoint/2010/main" val="1957458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b="0" i="0" kern="1200" dirty="0">
                <a:solidFill>
                  <a:schemeClr val="tx1"/>
                </a:solidFill>
                <a:effectLst/>
                <a:latin typeface="+mn-lt"/>
                <a:ea typeface="+mn-ea"/>
                <a:cs typeface="+mn-cs"/>
              </a:rPr>
              <a:t>Nicotine pouches are being marketed in ways that appeal to young people, especially young men. For example, social media personalities like Joe Rogan and the </a:t>
            </a:r>
            <a:r>
              <a:rPr lang="en-US" sz="1200" b="0" i="0" kern="1200" dirty="0" err="1">
                <a:solidFill>
                  <a:schemeClr val="tx1"/>
                </a:solidFill>
                <a:effectLst/>
                <a:latin typeface="+mn-lt"/>
                <a:ea typeface="+mn-ea"/>
                <a:cs typeface="+mn-cs"/>
              </a:rPr>
              <a:t>Nelk</a:t>
            </a:r>
            <a:r>
              <a:rPr lang="en-US" sz="1200" b="0" i="0" kern="1200" dirty="0">
                <a:solidFill>
                  <a:schemeClr val="tx1"/>
                </a:solidFill>
                <a:effectLst/>
                <a:latin typeface="+mn-lt"/>
                <a:ea typeface="+mn-ea"/>
                <a:cs typeface="+mn-cs"/>
              </a:rPr>
              <a:t> Boys have a history of promoting ZYN on their various platforms and now Tucker Carlson has his own brand of nicotine pouches.</a:t>
            </a:r>
          </a:p>
          <a:p>
            <a:pPr marL="171450" indent="-171450">
              <a:buFontTx/>
              <a:buChar char="-"/>
            </a:pPr>
            <a:r>
              <a:rPr lang="en-US" sz="1200" b="0" i="0" kern="1200" dirty="0">
                <a:solidFill>
                  <a:schemeClr val="tx1"/>
                </a:solidFill>
                <a:effectLst/>
                <a:latin typeface="+mn-lt"/>
                <a:ea typeface="+mn-ea"/>
                <a:cs typeface="+mn-cs"/>
              </a:rPr>
              <a:t>PMI prominently features ZYN branding, logos, and taglines at sponsored music concerts, and gives away ZYN-branded merchandise.</a:t>
            </a:r>
          </a:p>
          <a:p>
            <a:pPr marL="171450" indent="-171450">
              <a:buFontTx/>
              <a:buChar char="-"/>
            </a:pPr>
            <a:r>
              <a:rPr lang="en-US" sz="1200" b="0" i="0" kern="1200" dirty="0">
                <a:solidFill>
                  <a:schemeClr val="tx1"/>
                </a:solidFill>
                <a:effectLst/>
                <a:latin typeface="+mn-lt"/>
                <a:ea typeface="+mn-ea"/>
                <a:cs typeface="+mn-cs"/>
              </a:rPr>
              <a:t>PMI offers a very generous rewards program, allowing people to redeem points acquired from ZYN purchases for items like iPads, Dyson hair stylers, and concert tickets. Last year, ZYN partnered with Noah Kahan to host a small concert in Denver and tickets could only be purchased by redeeming reward points amounting to at least 200 tins of ZYN purchases.</a:t>
            </a:r>
          </a:p>
          <a:p>
            <a:pPr marL="171450" indent="-171450">
              <a:buFontTx/>
              <a:buChar char="-"/>
            </a:pPr>
            <a:r>
              <a:rPr lang="en-US" sz="1200" b="0" i="0" kern="1200" dirty="0">
                <a:solidFill>
                  <a:schemeClr val="tx1"/>
                </a:solidFill>
                <a:effectLst/>
                <a:latin typeface="+mn-lt"/>
                <a:ea typeface="+mn-ea"/>
                <a:cs typeface="+mn-cs"/>
              </a:rPr>
              <a:t>Nicotine pouch makers also sponsor sports, including car and motorcycle racing, boxing, and rodeos/bull riding competitions and teams.</a:t>
            </a:r>
            <a:endParaRPr lang="en-US" dirty="0"/>
          </a:p>
          <a:p>
            <a:endParaRPr lang="en-US" dirty="0"/>
          </a:p>
        </p:txBody>
      </p:sp>
      <p:sp>
        <p:nvSpPr>
          <p:cNvPr id="4" name="Slide Number Placeholder 3"/>
          <p:cNvSpPr>
            <a:spLocks noGrp="1"/>
          </p:cNvSpPr>
          <p:nvPr>
            <p:ph type="sldNum" sz="quarter" idx="5"/>
          </p:nvPr>
        </p:nvSpPr>
        <p:spPr/>
        <p:txBody>
          <a:bodyPr/>
          <a:lstStyle/>
          <a:p>
            <a:fld id="{65919D49-2991-4104-B901-A805DFB0532D}" type="slidenum">
              <a:rPr lang="en-US" smtClean="0"/>
              <a:t>15</a:t>
            </a:fld>
            <a:endParaRPr lang="en-US"/>
          </a:p>
        </p:txBody>
      </p:sp>
    </p:spTree>
    <p:extLst>
      <p:ext uri="{BB962C8B-B14F-4D97-AF65-F5344CB8AC3E}">
        <p14:creationId xmlns:p14="http://schemas.microsoft.com/office/powerpoint/2010/main" val="308024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4AF32-0358-7BB1-E65F-7B1BD3C8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AE26E-F8E1-8CE4-42B0-1C1175B62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1CD5A-6A10-4FC1-298F-DD93FA6802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08618F-9BA9-28B9-CD9A-0D8313180823}"/>
              </a:ext>
            </a:extLst>
          </p:cNvPr>
          <p:cNvSpPr>
            <a:spLocks noGrp="1"/>
          </p:cNvSpPr>
          <p:nvPr>
            <p:ph type="sldNum" sz="quarter" idx="5"/>
          </p:nvPr>
        </p:nvSpPr>
        <p:spPr/>
        <p:txBody>
          <a:bodyPr/>
          <a:lstStyle/>
          <a:p>
            <a:fld id="{65919D49-2991-4104-B901-A805DFB0532D}" type="slidenum">
              <a:rPr lang="en-US" smtClean="0"/>
              <a:t>16</a:t>
            </a:fld>
            <a:endParaRPr lang="en-US"/>
          </a:p>
        </p:txBody>
      </p:sp>
    </p:spTree>
    <p:extLst>
      <p:ext uri="{BB962C8B-B14F-4D97-AF65-F5344CB8AC3E}">
        <p14:creationId xmlns:p14="http://schemas.microsoft.com/office/powerpoint/2010/main" val="3378568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3C95B3-2A9B-4001-A697-B359C658EB26}" type="slidenum">
              <a:rPr lang="en-US" smtClean="0"/>
              <a:t>17</a:t>
            </a:fld>
            <a:endParaRPr lang="en-US"/>
          </a:p>
        </p:txBody>
      </p:sp>
    </p:spTree>
    <p:extLst>
      <p:ext uri="{BB962C8B-B14F-4D97-AF65-F5344CB8AC3E}">
        <p14:creationId xmlns:p14="http://schemas.microsoft.com/office/powerpoint/2010/main" val="2397041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effectLst/>
                <a:ea typeface="Calibri" panose="020F0502020204030204" pitchFamily="34" charset="0"/>
              </a:rPr>
              <a:t>Research shows that today’s e-cigarettes—especially disposable e-cigarettes—contain massive doses of nicotine at an even cheaper price, increasing their appeal and addiction potential to young people. Some of today’s e-cigarettes can contain as much or more nicotine as 20 packs of cigarettes. </a:t>
            </a:r>
            <a:endParaRPr lang="en-US" sz="1200" dirty="0">
              <a:ea typeface="Calibri" panose="020F0502020204030204" pitchFamily="34" charset="0"/>
            </a:endParaRPr>
          </a:p>
          <a:p>
            <a:pPr marL="0" indent="0">
              <a:buFont typeface="Arial" panose="020B0604020202020204" pitchFamily="34" charset="0"/>
              <a:buNone/>
            </a:pPr>
            <a:endParaRPr lang="en-US" sz="1200" dirty="0">
              <a:effectLst/>
              <a:ea typeface="Calibri" panose="020F0502020204030204" pitchFamily="34" charset="0"/>
            </a:endParaRPr>
          </a:p>
          <a:p>
            <a:pPr marL="171450" indent="-171450">
              <a:buFont typeface="Arial" panose="020B0604020202020204" pitchFamily="34" charset="0"/>
              <a:buChar char="•"/>
            </a:pPr>
            <a:r>
              <a:rPr lang="en-US" sz="1200" dirty="0">
                <a:effectLst/>
                <a:ea typeface="Calibri" panose="020F0502020204030204" pitchFamily="34" charset="0"/>
              </a:rPr>
              <a:t>From January 2017 through September 2022, disposable e-cigarettes nearly tripled in average nicotine strength. </a:t>
            </a:r>
          </a:p>
          <a:p>
            <a:pPr marL="171450" indent="-171450">
              <a:buFont typeface="Arial" panose="020B0604020202020204" pitchFamily="34" charset="0"/>
              <a:buChar char="•"/>
            </a:pPr>
            <a:r>
              <a:rPr lang="en-US" sz="1200" dirty="0">
                <a:ea typeface="Calibri" panose="020F0502020204030204" pitchFamily="34" charset="0"/>
              </a:rPr>
              <a:t>The </a:t>
            </a:r>
            <a:r>
              <a:rPr lang="en-US" sz="1200" dirty="0">
                <a:effectLst/>
                <a:ea typeface="Calibri" panose="020F0502020204030204" pitchFamily="34" charset="0"/>
              </a:rPr>
              <a:t>average e-liquid volume in disposable e-cigarettes increased more than seven-fold from February 2020 to June 2024. </a:t>
            </a:r>
          </a:p>
          <a:p>
            <a:pPr marL="171450" indent="-171450">
              <a:buFont typeface="Arial" panose="020B0604020202020204" pitchFamily="34" charset="0"/>
              <a:buChar char="•"/>
            </a:pPr>
            <a:r>
              <a:rPr lang="en-US" sz="1200" dirty="0">
                <a:effectLst/>
                <a:ea typeface="Calibri" panose="020F0502020204030204" pitchFamily="34" charset="0"/>
              </a:rPr>
              <a:t>From January 2017 through September 2022, disposable e-cigarettes decreased threefold in price per milliliter of e-liquid, making them more affordable to price-sensitive youth</a:t>
            </a:r>
            <a:endParaRPr lang="en-US" sz="1200" dirty="0"/>
          </a:p>
          <a:p>
            <a:endParaRPr lang="en-US" dirty="0"/>
          </a:p>
        </p:txBody>
      </p:sp>
      <p:sp>
        <p:nvSpPr>
          <p:cNvPr id="4" name="Slide Number Placeholder 3"/>
          <p:cNvSpPr>
            <a:spLocks noGrp="1"/>
          </p:cNvSpPr>
          <p:nvPr>
            <p:ph type="sldNum" sz="quarter" idx="5"/>
          </p:nvPr>
        </p:nvSpPr>
        <p:spPr/>
        <p:txBody>
          <a:bodyPr/>
          <a:lstStyle/>
          <a:p>
            <a:fld id="{F03C95B3-2A9B-4001-A697-B359C658EB26}" type="slidenum">
              <a:rPr lang="en-US" smtClean="0"/>
              <a:t>18</a:t>
            </a:fld>
            <a:endParaRPr lang="en-US"/>
          </a:p>
        </p:txBody>
      </p:sp>
    </p:spTree>
    <p:extLst>
      <p:ext uri="{BB962C8B-B14F-4D97-AF65-F5344CB8AC3E}">
        <p14:creationId xmlns:p14="http://schemas.microsoft.com/office/powerpoint/2010/main" val="2166133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919D49-2991-4104-B901-A805DFB0532D}" type="slidenum">
              <a:rPr lang="en-US" smtClean="0"/>
              <a:t>20</a:t>
            </a:fld>
            <a:endParaRPr lang="en-US"/>
          </a:p>
        </p:txBody>
      </p:sp>
    </p:spTree>
    <p:extLst>
      <p:ext uri="{BB962C8B-B14F-4D97-AF65-F5344CB8AC3E}">
        <p14:creationId xmlns:p14="http://schemas.microsoft.com/office/powerpoint/2010/main" val="1858027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E9FCA-BFF1-15F8-AB26-FE58FEECE1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04A0F-2BFD-BE70-473F-9630D8A95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EA5E4-8959-CB2A-84CC-3D05FA16028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Devices usually have a nicotine concentration of 5%. With up to 20 mL of nicotine liquid, some can contain as much nicotine as 25 packs of cigarettes or more.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products have a “Boost” mode to increase battery power and allow for bigger puffs and greater nicotine delivery.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latin typeface="Arial" panose="020B0604020202020204" pitchFamily="34" charset="0"/>
              </a:rPr>
              <a:t>Games can keep people on the device for long periods. Some devices require users to take puffs to maintain game play.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Devices can cost between $12 and $20 each. Though disposable, devices can be recharged for use until the e-liquid is gone.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Some devices have speakers to play music from connected phones.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a:extLst>
              <a:ext uri="{FF2B5EF4-FFF2-40B4-BE49-F238E27FC236}">
                <a16:creationId xmlns:a16="http://schemas.microsoft.com/office/drawing/2014/main" id="{3B9CA866-D5A0-4583-ACD6-A6FA86E11AF1}"/>
              </a:ext>
            </a:extLst>
          </p:cNvPr>
          <p:cNvSpPr>
            <a:spLocks noGrp="1"/>
          </p:cNvSpPr>
          <p:nvPr>
            <p:ph type="sldNum" sz="quarter" idx="5"/>
          </p:nvPr>
        </p:nvSpPr>
        <p:spPr/>
        <p:txBody>
          <a:bodyPr/>
          <a:lstStyle/>
          <a:p>
            <a:pPr marL="0" marR="0" lvl="0" indent="0" algn="r" defTabSz="912813" rtl="0" eaLnBrk="0" fontAlgn="base" latinLnBrk="0" hangingPunct="0">
              <a:lnSpc>
                <a:spcPct val="100000"/>
              </a:lnSpc>
              <a:spcBef>
                <a:spcPct val="0"/>
              </a:spcBef>
              <a:spcAft>
                <a:spcPct val="0"/>
              </a:spcAft>
              <a:buClrTx/>
              <a:buSzTx/>
              <a:buFontTx/>
              <a:buNone/>
              <a:tabLst/>
              <a:defRPr/>
            </a:pPr>
            <a:fld id="{65919D49-2991-4104-B901-A805DFB0532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2813"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85322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b="0" i="0" kern="1200" dirty="0">
                <a:solidFill>
                  <a:schemeClr val="tx1"/>
                </a:solidFill>
                <a:effectLst/>
                <a:latin typeface="+mn-lt"/>
                <a:ea typeface="+mn-ea"/>
                <a:cs typeface="+mn-cs"/>
              </a:rPr>
              <a:t>E-cigarette companies use tactics like targeted social media marketing and sponsorships to attract young consumers. </a:t>
            </a:r>
          </a:p>
          <a:p>
            <a:pPr marL="171450" indent="-171450">
              <a:buFontTx/>
              <a:buChar char="-"/>
            </a:pPr>
            <a:r>
              <a:rPr lang="en-US" sz="1200" b="0" i="0" kern="1200" dirty="0">
                <a:solidFill>
                  <a:schemeClr val="tx1"/>
                </a:solidFill>
                <a:effectLst/>
                <a:latin typeface="+mn-lt"/>
                <a:ea typeface="+mn-ea"/>
                <a:cs typeface="+mn-cs"/>
              </a:rPr>
              <a:t>One popular marketing tactic is sponsoring music festivals and concerts. </a:t>
            </a:r>
          </a:p>
          <a:p>
            <a:pPr marL="171450" indent="-171450">
              <a:buFontTx/>
              <a:buChar char="-"/>
            </a:pPr>
            <a:r>
              <a:rPr lang="en-US" sz="1200" b="0" i="0" kern="1200" dirty="0">
                <a:solidFill>
                  <a:schemeClr val="tx1"/>
                </a:solidFill>
                <a:effectLst/>
                <a:latin typeface="+mn-lt"/>
                <a:ea typeface="+mn-ea"/>
                <a:cs typeface="+mn-cs"/>
              </a:rPr>
              <a:t>From June to November 2024, 39% of Geek Bar’s Instagram posts were about music festivals.</a:t>
            </a:r>
          </a:p>
          <a:p>
            <a:pPr marL="171450" indent="-171450">
              <a:buFontTx/>
              <a:buChar char="-"/>
            </a:pPr>
            <a:r>
              <a:rPr lang="en-US" sz="1200" b="0" i="0" kern="1200" dirty="0">
                <a:solidFill>
                  <a:schemeClr val="tx1"/>
                </a:solidFill>
                <a:effectLst/>
                <a:latin typeface="+mn-lt"/>
                <a:ea typeface="+mn-ea"/>
                <a:cs typeface="+mn-cs"/>
              </a:rPr>
              <a:t>Geek Bar had its own festival called “</a:t>
            </a:r>
            <a:r>
              <a:rPr lang="en-US" sz="1200" b="0" i="0" kern="1200" dirty="0" err="1">
                <a:solidFill>
                  <a:schemeClr val="tx1"/>
                </a:solidFill>
                <a:effectLst/>
                <a:latin typeface="+mn-lt"/>
                <a:ea typeface="+mn-ea"/>
                <a:cs typeface="+mn-cs"/>
              </a:rPr>
              <a:t>GeekFest</a:t>
            </a:r>
            <a:r>
              <a:rPr lang="en-US" sz="1200" b="0" i="0" kern="1200" dirty="0">
                <a:solidFill>
                  <a:schemeClr val="tx1"/>
                </a:solidFill>
                <a:effectLst/>
                <a:latin typeface="+mn-lt"/>
                <a:ea typeface="+mn-ea"/>
                <a:cs typeface="+mn-cs"/>
              </a:rPr>
              <a:t>,” an EDM event in Dallas created and hosted by Geek Bar, described as ‘a symphony of Vapes and Vibes’. </a:t>
            </a:r>
          </a:p>
          <a:p>
            <a:pPr marL="171450" indent="-171450">
              <a:buFontTx/>
              <a:buChar char="-"/>
            </a:pPr>
            <a:r>
              <a:rPr lang="en-US" sz="1200" b="0" i="0" kern="1200" dirty="0">
                <a:solidFill>
                  <a:schemeClr val="tx1"/>
                </a:solidFill>
                <a:effectLst/>
                <a:latin typeface="+mn-lt"/>
                <a:ea typeface="+mn-ea"/>
                <a:cs typeface="+mn-cs"/>
              </a:rPr>
              <a:t>Even Shaquille O’Neal is jumping on board with smart vapes at his Bass All Stars Festival. Geek Bar was present there in 2026 as well.</a:t>
            </a:r>
            <a:endParaRPr lang="en-US" dirty="0"/>
          </a:p>
          <a:p>
            <a:endParaRPr lang="en-US" dirty="0"/>
          </a:p>
        </p:txBody>
      </p:sp>
      <p:sp>
        <p:nvSpPr>
          <p:cNvPr id="4" name="Slide Number Placeholder 3"/>
          <p:cNvSpPr>
            <a:spLocks noGrp="1"/>
          </p:cNvSpPr>
          <p:nvPr>
            <p:ph type="sldNum" sz="quarter" idx="5"/>
          </p:nvPr>
        </p:nvSpPr>
        <p:spPr/>
        <p:txBody>
          <a:bodyPr/>
          <a:lstStyle/>
          <a:p>
            <a:fld id="{65919D49-2991-4104-B901-A805DFB0532D}" type="slidenum">
              <a:rPr lang="en-US" smtClean="0"/>
              <a:t>22</a:t>
            </a:fld>
            <a:endParaRPr lang="en-US"/>
          </a:p>
        </p:txBody>
      </p:sp>
    </p:spTree>
    <p:extLst>
      <p:ext uri="{BB962C8B-B14F-4D97-AF65-F5344CB8AC3E}">
        <p14:creationId xmlns:p14="http://schemas.microsoft.com/office/powerpoint/2010/main" val="248088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popular products among youth have changed greatly year to year, reflecting market shifts as well as changes in FDA regulation and enforcement priorities.</a:t>
            </a:r>
          </a:p>
          <a:p>
            <a:endParaRPr lang="en-US" dirty="0"/>
          </a:p>
          <a:p>
            <a:r>
              <a:rPr lang="en-US" dirty="0"/>
              <a:t>These popular youth brands are also among the top-selling brands nationally. </a:t>
            </a:r>
            <a:r>
              <a:rPr lang="en-US" sz="1200" b="0" i="0" kern="1200" dirty="0">
                <a:solidFill>
                  <a:schemeClr val="tx1"/>
                </a:solidFill>
                <a:effectLst/>
                <a:latin typeface="+mn-lt"/>
                <a:ea typeface="+mn-ea"/>
                <a:cs typeface="+mn-cs"/>
              </a:rPr>
              <a:t>The top 10 brands during the period spanning July 13, 2025, through September 7, 2025, were (in descending order of dollar sales) </a:t>
            </a:r>
            <a:r>
              <a:rPr lang="en-US" sz="1200" b="0" i="0" kern="1200" dirty="0" err="1">
                <a:solidFill>
                  <a:schemeClr val="tx1"/>
                </a:solidFill>
                <a:effectLst/>
                <a:latin typeface="+mn-lt"/>
                <a:ea typeface="+mn-ea"/>
                <a:cs typeface="+mn-cs"/>
              </a:rPr>
              <a:t>Vuse</a:t>
            </a:r>
            <a:r>
              <a:rPr lang="en-US" sz="1200" b="0" i="0" kern="1200" dirty="0">
                <a:solidFill>
                  <a:schemeClr val="tx1"/>
                </a:solidFill>
                <a:effectLst/>
                <a:latin typeface="+mn-lt"/>
                <a:ea typeface="+mn-ea"/>
                <a:cs typeface="+mn-cs"/>
              </a:rPr>
              <a:t>, JUUL, Geek Bar Pulse, Breeze Smoke, RAZ, NJOY, Breeze Prime, HQD, Loon Maxx and Lava Plus. </a:t>
            </a:r>
          </a:p>
          <a:p>
            <a:endParaRPr lang="en-US" dirty="0"/>
          </a:p>
          <a:p>
            <a:r>
              <a:rPr lang="en-US" dirty="0"/>
              <a:t>All of these products, except </a:t>
            </a:r>
            <a:r>
              <a:rPr lang="en-US" dirty="0" err="1"/>
              <a:t>Vuse’s</a:t>
            </a:r>
            <a:r>
              <a:rPr lang="en-US" dirty="0"/>
              <a:t> tobacco-flavored products, are unauthorized and on the market illegally and despite being subject to many FDA enforcement actions, continue to be widely available. </a:t>
            </a:r>
          </a:p>
        </p:txBody>
      </p:sp>
      <p:sp>
        <p:nvSpPr>
          <p:cNvPr id="4" name="Slide Number Placeholder 3"/>
          <p:cNvSpPr>
            <a:spLocks noGrp="1"/>
          </p:cNvSpPr>
          <p:nvPr>
            <p:ph type="sldNum" sz="quarter" idx="5"/>
          </p:nvPr>
        </p:nvSpPr>
        <p:spPr/>
        <p:txBody>
          <a:bodyPr/>
          <a:lstStyle/>
          <a:p>
            <a:fld id="{F03C95B3-2A9B-4001-A697-B359C658EB26}" type="slidenum">
              <a:rPr lang="en-US" smtClean="0"/>
              <a:t>23</a:t>
            </a:fld>
            <a:endParaRPr lang="en-US"/>
          </a:p>
        </p:txBody>
      </p:sp>
    </p:spTree>
    <p:extLst>
      <p:ext uri="{BB962C8B-B14F-4D97-AF65-F5344CB8AC3E}">
        <p14:creationId xmlns:p14="http://schemas.microsoft.com/office/powerpoint/2010/main" val="474314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24</a:t>
            </a:fld>
            <a:endParaRPr lang="en-US"/>
          </a:p>
        </p:txBody>
      </p:sp>
    </p:spTree>
    <p:extLst>
      <p:ext uri="{BB962C8B-B14F-4D97-AF65-F5344CB8AC3E}">
        <p14:creationId xmlns:p14="http://schemas.microsoft.com/office/powerpoint/2010/main" val="2928306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3FF6DD-EFD9-4E29-A4A0-1C7AE53AC603}" type="slidenum">
              <a:rPr lang="en-US" smtClean="0"/>
              <a:t>25</a:t>
            </a:fld>
            <a:endParaRPr lang="en-US"/>
          </a:p>
        </p:txBody>
      </p:sp>
    </p:spTree>
    <p:extLst>
      <p:ext uri="{BB962C8B-B14F-4D97-AF65-F5344CB8AC3E}">
        <p14:creationId xmlns:p14="http://schemas.microsoft.com/office/powerpoint/2010/main" val="1584469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26</a:t>
            </a:fld>
            <a:endParaRPr lang="en-US"/>
          </a:p>
        </p:txBody>
      </p:sp>
    </p:spTree>
    <p:extLst>
      <p:ext uri="{BB962C8B-B14F-4D97-AF65-F5344CB8AC3E}">
        <p14:creationId xmlns:p14="http://schemas.microsoft.com/office/powerpoint/2010/main" val="169363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27</a:t>
            </a:fld>
            <a:endParaRPr lang="en-US"/>
          </a:p>
        </p:txBody>
      </p:sp>
    </p:spTree>
    <p:extLst>
      <p:ext uri="{BB962C8B-B14F-4D97-AF65-F5344CB8AC3E}">
        <p14:creationId xmlns:p14="http://schemas.microsoft.com/office/powerpoint/2010/main" val="669602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28</a:t>
            </a:fld>
            <a:endParaRPr lang="en-US"/>
          </a:p>
        </p:txBody>
      </p:sp>
    </p:spTree>
    <p:extLst>
      <p:ext uri="{BB962C8B-B14F-4D97-AF65-F5344CB8AC3E}">
        <p14:creationId xmlns:p14="http://schemas.microsoft.com/office/powerpoint/2010/main" val="1546268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9D2FE-EAD1-B164-49E3-C56B20020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5CE3B-1F43-CAEA-B9AE-F9B93F2D45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0A8A9-D75D-EACB-F5E1-8A935DD452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5A31F6-E7B8-CD32-2EA3-81607630673D}"/>
              </a:ext>
            </a:extLst>
          </p:cNvPr>
          <p:cNvSpPr>
            <a:spLocks noGrp="1"/>
          </p:cNvSpPr>
          <p:nvPr>
            <p:ph type="sldNum" sz="quarter" idx="5"/>
          </p:nvPr>
        </p:nvSpPr>
        <p:spPr/>
        <p:txBody>
          <a:bodyPr/>
          <a:lstStyle/>
          <a:p>
            <a:fld id="{19D4FC1A-CD0B-584A-B5F4-9B102306DB96}" type="slidenum">
              <a:rPr lang="en-US" smtClean="0"/>
              <a:t>29</a:t>
            </a:fld>
            <a:endParaRPr lang="en-US"/>
          </a:p>
        </p:txBody>
      </p:sp>
    </p:spTree>
    <p:extLst>
      <p:ext uri="{BB962C8B-B14F-4D97-AF65-F5344CB8AC3E}">
        <p14:creationId xmlns:p14="http://schemas.microsoft.com/office/powerpoint/2010/main" val="3020771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33297-11BD-E78D-5FA6-4D748F79F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C52D3-8754-C403-8DAF-14A727813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36300-F852-6EE1-D5A5-7ACE95B7F5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1EC64-6260-3F48-B13E-4C35CB7F5C05}"/>
              </a:ext>
            </a:extLst>
          </p:cNvPr>
          <p:cNvSpPr>
            <a:spLocks noGrp="1"/>
          </p:cNvSpPr>
          <p:nvPr>
            <p:ph type="sldNum" sz="quarter" idx="5"/>
          </p:nvPr>
        </p:nvSpPr>
        <p:spPr/>
        <p:txBody>
          <a:bodyPr/>
          <a:lstStyle/>
          <a:p>
            <a:fld id="{19D4FC1A-CD0B-584A-B5F4-9B102306DB96}" type="slidenum">
              <a:rPr lang="en-US" smtClean="0"/>
              <a:t>30</a:t>
            </a:fld>
            <a:endParaRPr lang="en-US"/>
          </a:p>
        </p:txBody>
      </p:sp>
    </p:spTree>
    <p:extLst>
      <p:ext uri="{BB962C8B-B14F-4D97-AF65-F5344CB8AC3E}">
        <p14:creationId xmlns:p14="http://schemas.microsoft.com/office/powerpoint/2010/main" val="1467023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31</a:t>
            </a:fld>
            <a:endParaRPr lang="en-US"/>
          </a:p>
        </p:txBody>
      </p:sp>
    </p:spTree>
    <p:extLst>
      <p:ext uri="{BB962C8B-B14F-4D97-AF65-F5344CB8AC3E}">
        <p14:creationId xmlns:p14="http://schemas.microsoft.com/office/powerpoint/2010/main" val="244811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DBCE-AA28-8CEB-8B41-1C2BF7433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53DA6-BCB7-2F1B-C6BB-B682A6CC76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4CEB3-AC92-89E7-2748-EE5ED1A16968}"/>
              </a:ext>
            </a:extLst>
          </p:cNvPr>
          <p:cNvSpPr>
            <a:spLocks noGrp="1"/>
          </p:cNvSpPr>
          <p:nvPr>
            <p:ph type="body" idx="1"/>
          </p:nvPr>
        </p:nvSpPr>
        <p:spPr/>
        <p:txBody>
          <a:bodyPr/>
          <a:lstStyle/>
          <a:p>
            <a:pPr defTabSz="914350">
              <a:defRPr/>
            </a:pPr>
            <a:endParaRPr lang="en-US" sz="1000"/>
          </a:p>
          <a:p>
            <a:endParaRPr lang="en-US"/>
          </a:p>
        </p:txBody>
      </p:sp>
      <p:sp>
        <p:nvSpPr>
          <p:cNvPr id="4" name="Slide Number Placeholder 3">
            <a:extLst>
              <a:ext uri="{FF2B5EF4-FFF2-40B4-BE49-F238E27FC236}">
                <a16:creationId xmlns:a16="http://schemas.microsoft.com/office/drawing/2014/main" id="{602A552E-390B-3477-33E8-D4F68CB74E0D}"/>
              </a:ext>
            </a:extLst>
          </p:cNvPr>
          <p:cNvSpPr>
            <a:spLocks noGrp="1"/>
          </p:cNvSpPr>
          <p:nvPr>
            <p:ph type="sldNum" sz="quarter" idx="5"/>
          </p:nvPr>
        </p:nvSpPr>
        <p:spPr/>
        <p:txBody>
          <a:bodyPr/>
          <a:lstStyle/>
          <a:p>
            <a:fld id="{C9B37EFD-8328-BF4F-A91E-6A86BAE9949B}" type="slidenum">
              <a:rPr lang="en-US" smtClean="0"/>
              <a:t>32</a:t>
            </a:fld>
            <a:endParaRPr lang="en-US"/>
          </a:p>
        </p:txBody>
      </p:sp>
      <p:sp>
        <p:nvSpPr>
          <p:cNvPr id="6" name="TextBox 5">
            <a:extLst>
              <a:ext uri="{FF2B5EF4-FFF2-40B4-BE49-F238E27FC236}">
                <a16:creationId xmlns:a16="http://schemas.microsoft.com/office/drawing/2014/main" id="{9D37DEE0-45E1-5FD0-4685-7A8C56EF47BF}"/>
              </a:ext>
            </a:extLst>
          </p:cNvPr>
          <p:cNvSpPr txBox="1"/>
          <p:nvPr/>
        </p:nvSpPr>
        <p:spPr>
          <a:xfrm>
            <a:off x="1596887" y="4667649"/>
            <a:ext cx="3432312" cy="2830198"/>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Great deal of momentum and innovation, spread of ideas occurs at local level and moves to state and ultimately federal</a:t>
            </a: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Innovation occurs at local level</a:t>
            </a: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 know what works – luxury of experience – decades or trying to figure out what works</a:t>
            </a:r>
          </a:p>
        </p:txBody>
      </p:sp>
    </p:spTree>
    <p:extLst>
      <p:ext uri="{BB962C8B-B14F-4D97-AF65-F5344CB8AC3E}">
        <p14:creationId xmlns:p14="http://schemas.microsoft.com/office/powerpoint/2010/main" val="2385089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33</a:t>
            </a:fld>
            <a:endParaRPr lang="en-US"/>
          </a:p>
        </p:txBody>
      </p:sp>
    </p:spTree>
    <p:extLst>
      <p:ext uri="{BB962C8B-B14F-4D97-AF65-F5344CB8AC3E}">
        <p14:creationId xmlns:p14="http://schemas.microsoft.com/office/powerpoint/2010/main" val="4075091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34</a:t>
            </a:fld>
            <a:endParaRPr lang="en-US"/>
          </a:p>
        </p:txBody>
      </p:sp>
    </p:spTree>
    <p:extLst>
      <p:ext uri="{BB962C8B-B14F-4D97-AF65-F5344CB8AC3E}">
        <p14:creationId xmlns:p14="http://schemas.microsoft.com/office/powerpoint/2010/main" val="1667110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D4FC1A-CD0B-584A-B5F4-9B102306DB96}" type="slidenum">
              <a:rPr lang="en-US" smtClean="0"/>
              <a:t>35</a:t>
            </a:fld>
            <a:endParaRPr lang="en-US"/>
          </a:p>
        </p:txBody>
      </p:sp>
    </p:spTree>
    <p:extLst>
      <p:ext uri="{BB962C8B-B14F-4D97-AF65-F5344CB8AC3E}">
        <p14:creationId xmlns:p14="http://schemas.microsoft.com/office/powerpoint/2010/main" val="27854066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3C95B3-2A9B-4001-A697-B359C658EB26}" type="slidenum">
              <a:rPr lang="en-US" smtClean="0"/>
              <a:t>36</a:t>
            </a:fld>
            <a:endParaRPr lang="en-US"/>
          </a:p>
        </p:txBody>
      </p:sp>
    </p:spTree>
    <p:extLst>
      <p:ext uri="{BB962C8B-B14F-4D97-AF65-F5344CB8AC3E}">
        <p14:creationId xmlns:p14="http://schemas.microsoft.com/office/powerpoint/2010/main" val="1258509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07B8A-0D44-7BE2-1AE6-70238646D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86D7E-CB91-3643-61A2-4AEE6E046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416250-E636-0F31-B2F0-2758A237CD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22AD44-AB31-92C6-26FC-1F2AF1217E38}"/>
              </a:ext>
            </a:extLst>
          </p:cNvPr>
          <p:cNvSpPr>
            <a:spLocks noGrp="1"/>
          </p:cNvSpPr>
          <p:nvPr>
            <p:ph type="sldNum" sz="quarter" idx="5"/>
          </p:nvPr>
        </p:nvSpPr>
        <p:spPr/>
        <p:txBody>
          <a:bodyPr/>
          <a:lstStyle/>
          <a:p>
            <a:fld id="{19D4FC1A-CD0B-584A-B5F4-9B102306DB96}" type="slidenum">
              <a:rPr lang="en-US" smtClean="0"/>
              <a:t>37</a:t>
            </a:fld>
            <a:endParaRPr lang="en-US"/>
          </a:p>
        </p:txBody>
      </p:sp>
    </p:spTree>
    <p:extLst>
      <p:ext uri="{BB962C8B-B14F-4D97-AF65-F5344CB8AC3E}">
        <p14:creationId xmlns:p14="http://schemas.microsoft.com/office/powerpoint/2010/main" val="736206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DA9F42-A6E4-CF44-B761-B27B93FC85F9}" type="slidenum">
              <a:rPr lang="en-US" smtClean="0"/>
              <a:t>38</a:t>
            </a:fld>
            <a:endParaRPr lang="en-US"/>
          </a:p>
        </p:txBody>
      </p:sp>
    </p:spTree>
    <p:extLst>
      <p:ext uri="{BB962C8B-B14F-4D97-AF65-F5344CB8AC3E}">
        <p14:creationId xmlns:p14="http://schemas.microsoft.com/office/powerpoint/2010/main" val="298131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bg object 16">
            <a:extLst>
              <a:ext uri="{FF2B5EF4-FFF2-40B4-BE49-F238E27FC236}">
                <a16:creationId xmlns:a16="http://schemas.microsoft.com/office/drawing/2014/main" id="{8E15A2F3-889B-0410-285C-38421FFBAA2B}"/>
              </a:ext>
            </a:extLst>
          </p:cNvPr>
          <p:cNvSpPr>
            <a:spLocks noGrp="1" noRot="1" noMove="1" noResize="1" noEditPoints="1" noAdjustHandles="1" noChangeArrowheads="1" noChangeShapeType="1"/>
          </p:cNvSpPr>
          <p:nvPr userDrawn="1"/>
        </p:nvSpPr>
        <p:spPr>
          <a:xfrm>
            <a:off x="-7937" y="-91447"/>
            <a:ext cx="5718655" cy="6951035"/>
          </a:xfrm>
          <a:custGeom>
            <a:avLst/>
            <a:gdLst>
              <a:gd name="connsiteX0" fmla="*/ 3680748 w 4273426"/>
              <a:gd name="connsiteY0" fmla="*/ 0 h 5148071"/>
              <a:gd name="connsiteX1" fmla="*/ 0 w 4273426"/>
              <a:gd name="connsiteY1" fmla="*/ 0 h 5148071"/>
              <a:gd name="connsiteX2" fmla="*/ 340659 w 4273426"/>
              <a:gd name="connsiteY2" fmla="*/ 5148071 h 5148071"/>
              <a:gd name="connsiteX3" fmla="*/ 3466943 w 4273426"/>
              <a:gd name="connsiteY3" fmla="*/ 5148071 h 5148071"/>
              <a:gd name="connsiteX4" fmla="*/ 3489681 w 4273426"/>
              <a:gd name="connsiteY4" fmla="*/ 5112335 h 5148071"/>
              <a:gd name="connsiteX5" fmla="*/ 3513542 w 4273426"/>
              <a:gd name="connsiteY5" fmla="*/ 5074094 h 5148071"/>
              <a:gd name="connsiteX6" fmla="*/ 3537074 w 4273426"/>
              <a:gd name="connsiteY6" fmla="*/ 5035630 h 5148071"/>
              <a:gd name="connsiteX7" fmla="*/ 3560275 w 4273426"/>
              <a:gd name="connsiteY7" fmla="*/ 4996942 h 5148071"/>
              <a:gd name="connsiteX8" fmla="*/ 3583144 w 4273426"/>
              <a:gd name="connsiteY8" fmla="*/ 4958034 h 5148071"/>
              <a:gd name="connsiteX9" fmla="*/ 3605678 w 4273426"/>
              <a:gd name="connsiteY9" fmla="*/ 4918907 h 5148071"/>
              <a:gd name="connsiteX10" fmla="*/ 3627876 w 4273426"/>
              <a:gd name="connsiteY10" fmla="*/ 4879564 h 5148071"/>
              <a:gd name="connsiteX11" fmla="*/ 3649735 w 4273426"/>
              <a:gd name="connsiteY11" fmla="*/ 4840006 h 5148071"/>
              <a:gd name="connsiteX12" fmla="*/ 3671254 w 4273426"/>
              <a:gd name="connsiteY12" fmla="*/ 4800235 h 5148071"/>
              <a:gd name="connsiteX13" fmla="*/ 3692431 w 4273426"/>
              <a:gd name="connsiteY13" fmla="*/ 4760254 h 5148071"/>
              <a:gd name="connsiteX14" fmla="*/ 3713264 w 4273426"/>
              <a:gd name="connsiteY14" fmla="*/ 4720063 h 5148071"/>
              <a:gd name="connsiteX15" fmla="*/ 3733750 w 4273426"/>
              <a:gd name="connsiteY15" fmla="*/ 4679666 h 5148071"/>
              <a:gd name="connsiteX16" fmla="*/ 3753888 w 4273426"/>
              <a:gd name="connsiteY16" fmla="*/ 4639064 h 5148071"/>
              <a:gd name="connsiteX17" fmla="*/ 3773676 w 4273426"/>
              <a:gd name="connsiteY17" fmla="*/ 4598259 h 5148071"/>
              <a:gd name="connsiteX18" fmla="*/ 3793112 w 4273426"/>
              <a:gd name="connsiteY18" fmla="*/ 4557253 h 5148071"/>
              <a:gd name="connsiteX19" fmla="*/ 3812194 w 4273426"/>
              <a:gd name="connsiteY19" fmla="*/ 4516049 h 5148071"/>
              <a:gd name="connsiteX20" fmla="*/ 3830919 w 4273426"/>
              <a:gd name="connsiteY20" fmla="*/ 4474647 h 5148071"/>
              <a:gd name="connsiteX21" fmla="*/ 3849287 w 4273426"/>
              <a:gd name="connsiteY21" fmla="*/ 4433050 h 5148071"/>
              <a:gd name="connsiteX22" fmla="*/ 3867294 w 4273426"/>
              <a:gd name="connsiteY22" fmla="*/ 4391260 h 5148071"/>
              <a:gd name="connsiteX23" fmla="*/ 3884940 w 4273426"/>
              <a:gd name="connsiteY23" fmla="*/ 4349279 h 5148071"/>
              <a:gd name="connsiteX24" fmla="*/ 3902222 w 4273426"/>
              <a:gd name="connsiteY24" fmla="*/ 4307109 h 5148071"/>
              <a:gd name="connsiteX25" fmla="*/ 3919137 w 4273426"/>
              <a:gd name="connsiteY25" fmla="*/ 4264751 h 5148071"/>
              <a:gd name="connsiteX26" fmla="*/ 3935685 w 4273426"/>
              <a:gd name="connsiteY26" fmla="*/ 4222209 h 5148071"/>
              <a:gd name="connsiteX27" fmla="*/ 3951863 w 4273426"/>
              <a:gd name="connsiteY27" fmla="*/ 4179483 h 5148071"/>
              <a:gd name="connsiteX28" fmla="*/ 3967670 w 4273426"/>
              <a:gd name="connsiteY28" fmla="*/ 4136575 h 5148071"/>
              <a:gd name="connsiteX29" fmla="*/ 3983102 w 4273426"/>
              <a:gd name="connsiteY29" fmla="*/ 4093489 h 5148071"/>
              <a:gd name="connsiteX30" fmla="*/ 3998159 w 4273426"/>
              <a:gd name="connsiteY30" fmla="*/ 4050225 h 5148071"/>
              <a:gd name="connsiteX31" fmla="*/ 4012839 w 4273426"/>
              <a:gd name="connsiteY31" fmla="*/ 4006786 h 5148071"/>
              <a:gd name="connsiteX32" fmla="*/ 4027138 w 4273426"/>
              <a:gd name="connsiteY32" fmla="*/ 3963173 h 5148071"/>
              <a:gd name="connsiteX33" fmla="*/ 4041056 w 4273426"/>
              <a:gd name="connsiteY33" fmla="*/ 3919388 h 5148071"/>
              <a:gd name="connsiteX34" fmla="*/ 4054591 w 4273426"/>
              <a:gd name="connsiteY34" fmla="*/ 3875435 h 5148071"/>
              <a:gd name="connsiteX35" fmla="*/ 4067740 w 4273426"/>
              <a:gd name="connsiteY35" fmla="*/ 3831313 h 5148071"/>
              <a:gd name="connsiteX36" fmla="*/ 4080501 w 4273426"/>
              <a:gd name="connsiteY36" fmla="*/ 3787026 h 5148071"/>
              <a:gd name="connsiteX37" fmla="*/ 4092873 w 4273426"/>
              <a:gd name="connsiteY37" fmla="*/ 3742576 h 5148071"/>
              <a:gd name="connsiteX38" fmla="*/ 4104854 w 4273426"/>
              <a:gd name="connsiteY38" fmla="*/ 3697963 h 5148071"/>
              <a:gd name="connsiteX39" fmla="*/ 4116441 w 4273426"/>
              <a:gd name="connsiteY39" fmla="*/ 3653191 h 5148071"/>
              <a:gd name="connsiteX40" fmla="*/ 4127633 w 4273426"/>
              <a:gd name="connsiteY40" fmla="*/ 3608262 h 5148071"/>
              <a:gd name="connsiteX41" fmla="*/ 4138428 w 4273426"/>
              <a:gd name="connsiteY41" fmla="*/ 3563176 h 5148071"/>
              <a:gd name="connsiteX42" fmla="*/ 4148823 w 4273426"/>
              <a:gd name="connsiteY42" fmla="*/ 3517937 h 5148071"/>
              <a:gd name="connsiteX43" fmla="*/ 4158817 w 4273426"/>
              <a:gd name="connsiteY43" fmla="*/ 3472546 h 5148071"/>
              <a:gd name="connsiteX44" fmla="*/ 4168408 w 4273426"/>
              <a:gd name="connsiteY44" fmla="*/ 3427005 h 5148071"/>
              <a:gd name="connsiteX45" fmla="*/ 4177594 w 4273426"/>
              <a:gd name="connsiteY45" fmla="*/ 3381316 h 5148071"/>
              <a:gd name="connsiteX46" fmla="*/ 4186372 w 4273426"/>
              <a:gd name="connsiteY46" fmla="*/ 3335481 h 5148071"/>
              <a:gd name="connsiteX47" fmla="*/ 4194742 w 4273426"/>
              <a:gd name="connsiteY47" fmla="*/ 3289502 h 5148071"/>
              <a:gd name="connsiteX48" fmla="*/ 4202700 w 4273426"/>
              <a:gd name="connsiteY48" fmla="*/ 3243381 h 5148071"/>
              <a:gd name="connsiteX49" fmla="*/ 4210246 w 4273426"/>
              <a:gd name="connsiteY49" fmla="*/ 3197120 h 5148071"/>
              <a:gd name="connsiteX50" fmla="*/ 4217376 w 4273426"/>
              <a:gd name="connsiteY50" fmla="*/ 3150721 h 5148071"/>
              <a:gd name="connsiteX51" fmla="*/ 4224090 w 4273426"/>
              <a:gd name="connsiteY51" fmla="*/ 3104186 h 5148071"/>
              <a:gd name="connsiteX52" fmla="*/ 4230385 w 4273426"/>
              <a:gd name="connsiteY52" fmla="*/ 3057516 h 5148071"/>
              <a:gd name="connsiteX53" fmla="*/ 4236258 w 4273426"/>
              <a:gd name="connsiteY53" fmla="*/ 3010715 h 5148071"/>
              <a:gd name="connsiteX54" fmla="*/ 4241709 w 4273426"/>
              <a:gd name="connsiteY54" fmla="*/ 2963783 h 5148071"/>
              <a:gd name="connsiteX55" fmla="*/ 4246736 w 4273426"/>
              <a:gd name="connsiteY55" fmla="*/ 2916722 h 5148071"/>
              <a:gd name="connsiteX56" fmla="*/ 4251335 w 4273426"/>
              <a:gd name="connsiteY56" fmla="*/ 2869536 h 5148071"/>
              <a:gd name="connsiteX57" fmla="*/ 4255506 w 4273426"/>
              <a:gd name="connsiteY57" fmla="*/ 2822225 h 5148071"/>
              <a:gd name="connsiteX58" fmla="*/ 4259246 w 4273426"/>
              <a:gd name="connsiteY58" fmla="*/ 2774792 h 5148071"/>
              <a:gd name="connsiteX59" fmla="*/ 4262553 w 4273426"/>
              <a:gd name="connsiteY59" fmla="*/ 2727238 h 5148071"/>
              <a:gd name="connsiteX60" fmla="*/ 4265426 w 4273426"/>
              <a:gd name="connsiteY60" fmla="*/ 2679566 h 5148071"/>
              <a:gd name="connsiteX61" fmla="*/ 4267862 w 4273426"/>
              <a:gd name="connsiteY61" fmla="*/ 2631777 h 5148071"/>
              <a:gd name="connsiteX62" fmla="*/ 4269860 w 4273426"/>
              <a:gd name="connsiteY62" fmla="*/ 2583874 h 5148071"/>
              <a:gd name="connsiteX63" fmla="*/ 4271417 w 4273426"/>
              <a:gd name="connsiteY63" fmla="*/ 2535858 h 5148071"/>
              <a:gd name="connsiteX64" fmla="*/ 4272531 w 4273426"/>
              <a:gd name="connsiteY64" fmla="*/ 2487732 h 5148071"/>
              <a:gd name="connsiteX65" fmla="*/ 4273202 w 4273426"/>
              <a:gd name="connsiteY65" fmla="*/ 2439497 h 5148071"/>
              <a:gd name="connsiteX66" fmla="*/ 4273426 w 4273426"/>
              <a:gd name="connsiteY66" fmla="*/ 2391155 h 5148071"/>
              <a:gd name="connsiteX67" fmla="*/ 4273202 w 4273426"/>
              <a:gd name="connsiteY67" fmla="*/ 2342814 h 5148071"/>
              <a:gd name="connsiteX68" fmla="*/ 4272531 w 4273426"/>
              <a:gd name="connsiteY68" fmla="*/ 2294579 h 5148071"/>
              <a:gd name="connsiteX69" fmla="*/ 4271417 w 4273426"/>
              <a:gd name="connsiteY69" fmla="*/ 2246452 h 5148071"/>
              <a:gd name="connsiteX70" fmla="*/ 4269860 w 4273426"/>
              <a:gd name="connsiteY70" fmla="*/ 2198436 h 5148071"/>
              <a:gd name="connsiteX71" fmla="*/ 4267862 w 4273426"/>
              <a:gd name="connsiteY71" fmla="*/ 2150533 h 5148071"/>
              <a:gd name="connsiteX72" fmla="*/ 4265426 w 4273426"/>
              <a:gd name="connsiteY72" fmla="*/ 2102745 h 5148071"/>
              <a:gd name="connsiteX73" fmla="*/ 4262553 w 4273426"/>
              <a:gd name="connsiteY73" fmla="*/ 2055072 h 5148071"/>
              <a:gd name="connsiteX74" fmla="*/ 4259246 w 4273426"/>
              <a:gd name="connsiteY74" fmla="*/ 2007519 h 5148071"/>
              <a:gd name="connsiteX75" fmla="*/ 4255506 w 4273426"/>
              <a:gd name="connsiteY75" fmla="*/ 1960086 h 5148071"/>
              <a:gd name="connsiteX76" fmla="*/ 4251335 w 4273426"/>
              <a:gd name="connsiteY76" fmla="*/ 1912775 h 5148071"/>
              <a:gd name="connsiteX77" fmla="*/ 4246736 w 4273426"/>
              <a:gd name="connsiteY77" fmla="*/ 1865588 h 5148071"/>
              <a:gd name="connsiteX78" fmla="*/ 4241709 w 4273426"/>
              <a:gd name="connsiteY78" fmla="*/ 1818528 h 5148071"/>
              <a:gd name="connsiteX79" fmla="*/ 4236258 w 4273426"/>
              <a:gd name="connsiteY79" fmla="*/ 1771596 h 5148071"/>
              <a:gd name="connsiteX80" fmla="*/ 4230385 w 4273426"/>
              <a:gd name="connsiteY80" fmla="*/ 1724794 h 5148071"/>
              <a:gd name="connsiteX81" fmla="*/ 4224090 w 4273426"/>
              <a:gd name="connsiteY81" fmla="*/ 1678125 h 5148071"/>
              <a:gd name="connsiteX82" fmla="*/ 4217376 w 4273426"/>
              <a:gd name="connsiteY82" fmla="*/ 1631590 h 5148071"/>
              <a:gd name="connsiteX83" fmla="*/ 4210246 w 4273426"/>
              <a:gd name="connsiteY83" fmla="*/ 1585191 h 5148071"/>
              <a:gd name="connsiteX84" fmla="*/ 4202700 w 4273426"/>
              <a:gd name="connsiteY84" fmla="*/ 1538930 h 5148071"/>
              <a:gd name="connsiteX85" fmla="*/ 4194742 w 4273426"/>
              <a:gd name="connsiteY85" fmla="*/ 1492809 h 5148071"/>
              <a:gd name="connsiteX86" fmla="*/ 4186372 w 4273426"/>
              <a:gd name="connsiteY86" fmla="*/ 1446830 h 5148071"/>
              <a:gd name="connsiteX87" fmla="*/ 4177594 w 4273426"/>
              <a:gd name="connsiteY87" fmla="*/ 1400995 h 5148071"/>
              <a:gd name="connsiteX88" fmla="*/ 4168408 w 4273426"/>
              <a:gd name="connsiteY88" fmla="*/ 1355306 h 5148071"/>
              <a:gd name="connsiteX89" fmla="*/ 4158817 w 4273426"/>
              <a:gd name="connsiteY89" fmla="*/ 1309765 h 5148071"/>
              <a:gd name="connsiteX90" fmla="*/ 4148823 w 4273426"/>
              <a:gd name="connsiteY90" fmla="*/ 1264374 h 5148071"/>
              <a:gd name="connsiteX91" fmla="*/ 4138428 w 4273426"/>
              <a:gd name="connsiteY91" fmla="*/ 1219134 h 5148071"/>
              <a:gd name="connsiteX92" fmla="*/ 4127633 w 4273426"/>
              <a:gd name="connsiteY92" fmla="*/ 1174049 h 5148071"/>
              <a:gd name="connsiteX93" fmla="*/ 4116441 w 4273426"/>
              <a:gd name="connsiteY93" fmla="*/ 1129119 h 5148071"/>
              <a:gd name="connsiteX94" fmla="*/ 4104854 w 4273426"/>
              <a:gd name="connsiteY94" fmla="*/ 1084347 h 5148071"/>
              <a:gd name="connsiteX95" fmla="*/ 4092873 w 4273426"/>
              <a:gd name="connsiteY95" fmla="*/ 1039735 h 5148071"/>
              <a:gd name="connsiteX96" fmla="*/ 4080501 w 4273426"/>
              <a:gd name="connsiteY96" fmla="*/ 995284 h 5148071"/>
              <a:gd name="connsiteX97" fmla="*/ 4067740 w 4273426"/>
              <a:gd name="connsiteY97" fmla="*/ 950997 h 5148071"/>
              <a:gd name="connsiteX98" fmla="*/ 4054591 w 4273426"/>
              <a:gd name="connsiteY98" fmla="*/ 906876 h 5148071"/>
              <a:gd name="connsiteX99" fmla="*/ 4041056 w 4273426"/>
              <a:gd name="connsiteY99" fmla="*/ 862922 h 5148071"/>
              <a:gd name="connsiteX100" fmla="*/ 4027138 w 4273426"/>
              <a:gd name="connsiteY100" fmla="*/ 819138 h 5148071"/>
              <a:gd name="connsiteX101" fmla="*/ 4012839 w 4273426"/>
              <a:gd name="connsiteY101" fmla="*/ 775525 h 5148071"/>
              <a:gd name="connsiteX102" fmla="*/ 3998159 w 4273426"/>
              <a:gd name="connsiteY102" fmla="*/ 732086 h 5148071"/>
              <a:gd name="connsiteX103" fmla="*/ 3983102 w 4273426"/>
              <a:gd name="connsiteY103" fmla="*/ 688822 h 5148071"/>
              <a:gd name="connsiteX104" fmla="*/ 3967670 w 4273426"/>
              <a:gd name="connsiteY104" fmla="*/ 645735 h 5148071"/>
              <a:gd name="connsiteX105" fmla="*/ 3951863 w 4273426"/>
              <a:gd name="connsiteY105" fmla="*/ 602828 h 5148071"/>
              <a:gd name="connsiteX106" fmla="*/ 3935685 w 4273426"/>
              <a:gd name="connsiteY106" fmla="*/ 560102 h 5148071"/>
              <a:gd name="connsiteX107" fmla="*/ 3919137 w 4273426"/>
              <a:gd name="connsiteY107" fmla="*/ 517559 h 5148071"/>
              <a:gd name="connsiteX108" fmla="*/ 3902222 w 4273426"/>
              <a:gd name="connsiteY108" fmla="*/ 475202 h 5148071"/>
              <a:gd name="connsiteX109" fmla="*/ 3884940 w 4273426"/>
              <a:gd name="connsiteY109" fmla="*/ 433032 h 5148071"/>
              <a:gd name="connsiteX110" fmla="*/ 3867294 w 4273426"/>
              <a:gd name="connsiteY110" fmla="*/ 391051 h 5148071"/>
              <a:gd name="connsiteX111" fmla="*/ 3849287 w 4273426"/>
              <a:gd name="connsiteY111" fmla="*/ 349261 h 5148071"/>
              <a:gd name="connsiteX112" fmla="*/ 3830919 w 4273426"/>
              <a:gd name="connsiteY112" fmla="*/ 307664 h 5148071"/>
              <a:gd name="connsiteX113" fmla="*/ 3812194 w 4273426"/>
              <a:gd name="connsiteY113" fmla="*/ 266262 h 5148071"/>
              <a:gd name="connsiteX114" fmla="*/ 3793112 w 4273426"/>
              <a:gd name="connsiteY114" fmla="*/ 225057 h 5148071"/>
              <a:gd name="connsiteX115" fmla="*/ 3773676 w 4273426"/>
              <a:gd name="connsiteY115" fmla="*/ 184051 h 5148071"/>
              <a:gd name="connsiteX116" fmla="*/ 3753888 w 4273426"/>
              <a:gd name="connsiteY116" fmla="*/ 143246 h 5148071"/>
              <a:gd name="connsiteX117" fmla="*/ 3733750 w 4273426"/>
              <a:gd name="connsiteY117" fmla="*/ 102644 h 5148071"/>
              <a:gd name="connsiteX118" fmla="*/ 3713264 w 4273426"/>
              <a:gd name="connsiteY118" fmla="*/ 62247 h 5148071"/>
              <a:gd name="connsiteX119" fmla="*/ 3692431 w 4273426"/>
              <a:gd name="connsiteY119" fmla="*/ 22057 h 5148071"/>
              <a:gd name="connsiteX120" fmla="*/ 3680748 w 4273426"/>
              <a:gd name="connsiteY120" fmla="*/ 0 h 5148071"/>
              <a:gd name="connsiteX0" fmla="*/ 3680748 w 4273426"/>
              <a:gd name="connsiteY0" fmla="*/ 0 h 5148071"/>
              <a:gd name="connsiteX1" fmla="*/ 0 w 4273426"/>
              <a:gd name="connsiteY1" fmla="*/ 0 h 5148071"/>
              <a:gd name="connsiteX2" fmla="*/ 1 w 4273426"/>
              <a:gd name="connsiteY2" fmla="*/ 5130142 h 5148071"/>
              <a:gd name="connsiteX3" fmla="*/ 3466943 w 4273426"/>
              <a:gd name="connsiteY3" fmla="*/ 5148071 h 5148071"/>
              <a:gd name="connsiteX4" fmla="*/ 3489681 w 4273426"/>
              <a:gd name="connsiteY4" fmla="*/ 5112335 h 5148071"/>
              <a:gd name="connsiteX5" fmla="*/ 3513542 w 4273426"/>
              <a:gd name="connsiteY5" fmla="*/ 5074094 h 5148071"/>
              <a:gd name="connsiteX6" fmla="*/ 3537074 w 4273426"/>
              <a:gd name="connsiteY6" fmla="*/ 5035630 h 5148071"/>
              <a:gd name="connsiteX7" fmla="*/ 3560275 w 4273426"/>
              <a:gd name="connsiteY7" fmla="*/ 4996942 h 5148071"/>
              <a:gd name="connsiteX8" fmla="*/ 3583144 w 4273426"/>
              <a:gd name="connsiteY8" fmla="*/ 4958034 h 5148071"/>
              <a:gd name="connsiteX9" fmla="*/ 3605678 w 4273426"/>
              <a:gd name="connsiteY9" fmla="*/ 4918907 h 5148071"/>
              <a:gd name="connsiteX10" fmla="*/ 3627876 w 4273426"/>
              <a:gd name="connsiteY10" fmla="*/ 4879564 h 5148071"/>
              <a:gd name="connsiteX11" fmla="*/ 3649735 w 4273426"/>
              <a:gd name="connsiteY11" fmla="*/ 4840006 h 5148071"/>
              <a:gd name="connsiteX12" fmla="*/ 3671254 w 4273426"/>
              <a:gd name="connsiteY12" fmla="*/ 4800235 h 5148071"/>
              <a:gd name="connsiteX13" fmla="*/ 3692431 w 4273426"/>
              <a:gd name="connsiteY13" fmla="*/ 4760254 h 5148071"/>
              <a:gd name="connsiteX14" fmla="*/ 3713264 w 4273426"/>
              <a:gd name="connsiteY14" fmla="*/ 4720063 h 5148071"/>
              <a:gd name="connsiteX15" fmla="*/ 3733750 w 4273426"/>
              <a:gd name="connsiteY15" fmla="*/ 4679666 h 5148071"/>
              <a:gd name="connsiteX16" fmla="*/ 3753888 w 4273426"/>
              <a:gd name="connsiteY16" fmla="*/ 4639064 h 5148071"/>
              <a:gd name="connsiteX17" fmla="*/ 3773676 w 4273426"/>
              <a:gd name="connsiteY17" fmla="*/ 4598259 h 5148071"/>
              <a:gd name="connsiteX18" fmla="*/ 3793112 w 4273426"/>
              <a:gd name="connsiteY18" fmla="*/ 4557253 h 5148071"/>
              <a:gd name="connsiteX19" fmla="*/ 3812194 w 4273426"/>
              <a:gd name="connsiteY19" fmla="*/ 4516049 h 5148071"/>
              <a:gd name="connsiteX20" fmla="*/ 3830919 w 4273426"/>
              <a:gd name="connsiteY20" fmla="*/ 4474647 h 5148071"/>
              <a:gd name="connsiteX21" fmla="*/ 3849287 w 4273426"/>
              <a:gd name="connsiteY21" fmla="*/ 4433050 h 5148071"/>
              <a:gd name="connsiteX22" fmla="*/ 3867294 w 4273426"/>
              <a:gd name="connsiteY22" fmla="*/ 4391260 h 5148071"/>
              <a:gd name="connsiteX23" fmla="*/ 3884940 w 4273426"/>
              <a:gd name="connsiteY23" fmla="*/ 4349279 h 5148071"/>
              <a:gd name="connsiteX24" fmla="*/ 3902222 w 4273426"/>
              <a:gd name="connsiteY24" fmla="*/ 4307109 h 5148071"/>
              <a:gd name="connsiteX25" fmla="*/ 3919137 w 4273426"/>
              <a:gd name="connsiteY25" fmla="*/ 4264751 h 5148071"/>
              <a:gd name="connsiteX26" fmla="*/ 3935685 w 4273426"/>
              <a:gd name="connsiteY26" fmla="*/ 4222209 h 5148071"/>
              <a:gd name="connsiteX27" fmla="*/ 3951863 w 4273426"/>
              <a:gd name="connsiteY27" fmla="*/ 4179483 h 5148071"/>
              <a:gd name="connsiteX28" fmla="*/ 3967670 w 4273426"/>
              <a:gd name="connsiteY28" fmla="*/ 4136575 h 5148071"/>
              <a:gd name="connsiteX29" fmla="*/ 3983102 w 4273426"/>
              <a:gd name="connsiteY29" fmla="*/ 4093489 h 5148071"/>
              <a:gd name="connsiteX30" fmla="*/ 3998159 w 4273426"/>
              <a:gd name="connsiteY30" fmla="*/ 4050225 h 5148071"/>
              <a:gd name="connsiteX31" fmla="*/ 4012839 w 4273426"/>
              <a:gd name="connsiteY31" fmla="*/ 4006786 h 5148071"/>
              <a:gd name="connsiteX32" fmla="*/ 4027138 w 4273426"/>
              <a:gd name="connsiteY32" fmla="*/ 3963173 h 5148071"/>
              <a:gd name="connsiteX33" fmla="*/ 4041056 w 4273426"/>
              <a:gd name="connsiteY33" fmla="*/ 3919388 h 5148071"/>
              <a:gd name="connsiteX34" fmla="*/ 4054591 w 4273426"/>
              <a:gd name="connsiteY34" fmla="*/ 3875435 h 5148071"/>
              <a:gd name="connsiteX35" fmla="*/ 4067740 w 4273426"/>
              <a:gd name="connsiteY35" fmla="*/ 3831313 h 5148071"/>
              <a:gd name="connsiteX36" fmla="*/ 4080501 w 4273426"/>
              <a:gd name="connsiteY36" fmla="*/ 3787026 h 5148071"/>
              <a:gd name="connsiteX37" fmla="*/ 4092873 w 4273426"/>
              <a:gd name="connsiteY37" fmla="*/ 3742576 h 5148071"/>
              <a:gd name="connsiteX38" fmla="*/ 4104854 w 4273426"/>
              <a:gd name="connsiteY38" fmla="*/ 3697963 h 5148071"/>
              <a:gd name="connsiteX39" fmla="*/ 4116441 w 4273426"/>
              <a:gd name="connsiteY39" fmla="*/ 3653191 h 5148071"/>
              <a:gd name="connsiteX40" fmla="*/ 4127633 w 4273426"/>
              <a:gd name="connsiteY40" fmla="*/ 3608262 h 5148071"/>
              <a:gd name="connsiteX41" fmla="*/ 4138428 w 4273426"/>
              <a:gd name="connsiteY41" fmla="*/ 3563176 h 5148071"/>
              <a:gd name="connsiteX42" fmla="*/ 4148823 w 4273426"/>
              <a:gd name="connsiteY42" fmla="*/ 3517937 h 5148071"/>
              <a:gd name="connsiteX43" fmla="*/ 4158817 w 4273426"/>
              <a:gd name="connsiteY43" fmla="*/ 3472546 h 5148071"/>
              <a:gd name="connsiteX44" fmla="*/ 4168408 w 4273426"/>
              <a:gd name="connsiteY44" fmla="*/ 3427005 h 5148071"/>
              <a:gd name="connsiteX45" fmla="*/ 4177594 w 4273426"/>
              <a:gd name="connsiteY45" fmla="*/ 3381316 h 5148071"/>
              <a:gd name="connsiteX46" fmla="*/ 4186372 w 4273426"/>
              <a:gd name="connsiteY46" fmla="*/ 3335481 h 5148071"/>
              <a:gd name="connsiteX47" fmla="*/ 4194742 w 4273426"/>
              <a:gd name="connsiteY47" fmla="*/ 3289502 h 5148071"/>
              <a:gd name="connsiteX48" fmla="*/ 4202700 w 4273426"/>
              <a:gd name="connsiteY48" fmla="*/ 3243381 h 5148071"/>
              <a:gd name="connsiteX49" fmla="*/ 4210246 w 4273426"/>
              <a:gd name="connsiteY49" fmla="*/ 3197120 h 5148071"/>
              <a:gd name="connsiteX50" fmla="*/ 4217376 w 4273426"/>
              <a:gd name="connsiteY50" fmla="*/ 3150721 h 5148071"/>
              <a:gd name="connsiteX51" fmla="*/ 4224090 w 4273426"/>
              <a:gd name="connsiteY51" fmla="*/ 3104186 h 5148071"/>
              <a:gd name="connsiteX52" fmla="*/ 4230385 w 4273426"/>
              <a:gd name="connsiteY52" fmla="*/ 3057516 h 5148071"/>
              <a:gd name="connsiteX53" fmla="*/ 4236258 w 4273426"/>
              <a:gd name="connsiteY53" fmla="*/ 3010715 h 5148071"/>
              <a:gd name="connsiteX54" fmla="*/ 4241709 w 4273426"/>
              <a:gd name="connsiteY54" fmla="*/ 2963783 h 5148071"/>
              <a:gd name="connsiteX55" fmla="*/ 4246736 w 4273426"/>
              <a:gd name="connsiteY55" fmla="*/ 2916722 h 5148071"/>
              <a:gd name="connsiteX56" fmla="*/ 4251335 w 4273426"/>
              <a:gd name="connsiteY56" fmla="*/ 2869536 h 5148071"/>
              <a:gd name="connsiteX57" fmla="*/ 4255506 w 4273426"/>
              <a:gd name="connsiteY57" fmla="*/ 2822225 h 5148071"/>
              <a:gd name="connsiteX58" fmla="*/ 4259246 w 4273426"/>
              <a:gd name="connsiteY58" fmla="*/ 2774792 h 5148071"/>
              <a:gd name="connsiteX59" fmla="*/ 4262553 w 4273426"/>
              <a:gd name="connsiteY59" fmla="*/ 2727238 h 5148071"/>
              <a:gd name="connsiteX60" fmla="*/ 4265426 w 4273426"/>
              <a:gd name="connsiteY60" fmla="*/ 2679566 h 5148071"/>
              <a:gd name="connsiteX61" fmla="*/ 4267862 w 4273426"/>
              <a:gd name="connsiteY61" fmla="*/ 2631777 h 5148071"/>
              <a:gd name="connsiteX62" fmla="*/ 4269860 w 4273426"/>
              <a:gd name="connsiteY62" fmla="*/ 2583874 h 5148071"/>
              <a:gd name="connsiteX63" fmla="*/ 4271417 w 4273426"/>
              <a:gd name="connsiteY63" fmla="*/ 2535858 h 5148071"/>
              <a:gd name="connsiteX64" fmla="*/ 4272531 w 4273426"/>
              <a:gd name="connsiteY64" fmla="*/ 2487732 h 5148071"/>
              <a:gd name="connsiteX65" fmla="*/ 4273202 w 4273426"/>
              <a:gd name="connsiteY65" fmla="*/ 2439497 h 5148071"/>
              <a:gd name="connsiteX66" fmla="*/ 4273426 w 4273426"/>
              <a:gd name="connsiteY66" fmla="*/ 2391155 h 5148071"/>
              <a:gd name="connsiteX67" fmla="*/ 4273202 w 4273426"/>
              <a:gd name="connsiteY67" fmla="*/ 2342814 h 5148071"/>
              <a:gd name="connsiteX68" fmla="*/ 4272531 w 4273426"/>
              <a:gd name="connsiteY68" fmla="*/ 2294579 h 5148071"/>
              <a:gd name="connsiteX69" fmla="*/ 4271417 w 4273426"/>
              <a:gd name="connsiteY69" fmla="*/ 2246452 h 5148071"/>
              <a:gd name="connsiteX70" fmla="*/ 4269860 w 4273426"/>
              <a:gd name="connsiteY70" fmla="*/ 2198436 h 5148071"/>
              <a:gd name="connsiteX71" fmla="*/ 4267862 w 4273426"/>
              <a:gd name="connsiteY71" fmla="*/ 2150533 h 5148071"/>
              <a:gd name="connsiteX72" fmla="*/ 4265426 w 4273426"/>
              <a:gd name="connsiteY72" fmla="*/ 2102745 h 5148071"/>
              <a:gd name="connsiteX73" fmla="*/ 4262553 w 4273426"/>
              <a:gd name="connsiteY73" fmla="*/ 2055072 h 5148071"/>
              <a:gd name="connsiteX74" fmla="*/ 4259246 w 4273426"/>
              <a:gd name="connsiteY74" fmla="*/ 2007519 h 5148071"/>
              <a:gd name="connsiteX75" fmla="*/ 4255506 w 4273426"/>
              <a:gd name="connsiteY75" fmla="*/ 1960086 h 5148071"/>
              <a:gd name="connsiteX76" fmla="*/ 4251335 w 4273426"/>
              <a:gd name="connsiteY76" fmla="*/ 1912775 h 5148071"/>
              <a:gd name="connsiteX77" fmla="*/ 4246736 w 4273426"/>
              <a:gd name="connsiteY77" fmla="*/ 1865588 h 5148071"/>
              <a:gd name="connsiteX78" fmla="*/ 4241709 w 4273426"/>
              <a:gd name="connsiteY78" fmla="*/ 1818528 h 5148071"/>
              <a:gd name="connsiteX79" fmla="*/ 4236258 w 4273426"/>
              <a:gd name="connsiteY79" fmla="*/ 1771596 h 5148071"/>
              <a:gd name="connsiteX80" fmla="*/ 4230385 w 4273426"/>
              <a:gd name="connsiteY80" fmla="*/ 1724794 h 5148071"/>
              <a:gd name="connsiteX81" fmla="*/ 4224090 w 4273426"/>
              <a:gd name="connsiteY81" fmla="*/ 1678125 h 5148071"/>
              <a:gd name="connsiteX82" fmla="*/ 4217376 w 4273426"/>
              <a:gd name="connsiteY82" fmla="*/ 1631590 h 5148071"/>
              <a:gd name="connsiteX83" fmla="*/ 4210246 w 4273426"/>
              <a:gd name="connsiteY83" fmla="*/ 1585191 h 5148071"/>
              <a:gd name="connsiteX84" fmla="*/ 4202700 w 4273426"/>
              <a:gd name="connsiteY84" fmla="*/ 1538930 h 5148071"/>
              <a:gd name="connsiteX85" fmla="*/ 4194742 w 4273426"/>
              <a:gd name="connsiteY85" fmla="*/ 1492809 h 5148071"/>
              <a:gd name="connsiteX86" fmla="*/ 4186372 w 4273426"/>
              <a:gd name="connsiteY86" fmla="*/ 1446830 h 5148071"/>
              <a:gd name="connsiteX87" fmla="*/ 4177594 w 4273426"/>
              <a:gd name="connsiteY87" fmla="*/ 1400995 h 5148071"/>
              <a:gd name="connsiteX88" fmla="*/ 4168408 w 4273426"/>
              <a:gd name="connsiteY88" fmla="*/ 1355306 h 5148071"/>
              <a:gd name="connsiteX89" fmla="*/ 4158817 w 4273426"/>
              <a:gd name="connsiteY89" fmla="*/ 1309765 h 5148071"/>
              <a:gd name="connsiteX90" fmla="*/ 4148823 w 4273426"/>
              <a:gd name="connsiteY90" fmla="*/ 1264374 h 5148071"/>
              <a:gd name="connsiteX91" fmla="*/ 4138428 w 4273426"/>
              <a:gd name="connsiteY91" fmla="*/ 1219134 h 5148071"/>
              <a:gd name="connsiteX92" fmla="*/ 4127633 w 4273426"/>
              <a:gd name="connsiteY92" fmla="*/ 1174049 h 5148071"/>
              <a:gd name="connsiteX93" fmla="*/ 4116441 w 4273426"/>
              <a:gd name="connsiteY93" fmla="*/ 1129119 h 5148071"/>
              <a:gd name="connsiteX94" fmla="*/ 4104854 w 4273426"/>
              <a:gd name="connsiteY94" fmla="*/ 1084347 h 5148071"/>
              <a:gd name="connsiteX95" fmla="*/ 4092873 w 4273426"/>
              <a:gd name="connsiteY95" fmla="*/ 1039735 h 5148071"/>
              <a:gd name="connsiteX96" fmla="*/ 4080501 w 4273426"/>
              <a:gd name="connsiteY96" fmla="*/ 995284 h 5148071"/>
              <a:gd name="connsiteX97" fmla="*/ 4067740 w 4273426"/>
              <a:gd name="connsiteY97" fmla="*/ 950997 h 5148071"/>
              <a:gd name="connsiteX98" fmla="*/ 4054591 w 4273426"/>
              <a:gd name="connsiteY98" fmla="*/ 906876 h 5148071"/>
              <a:gd name="connsiteX99" fmla="*/ 4041056 w 4273426"/>
              <a:gd name="connsiteY99" fmla="*/ 862922 h 5148071"/>
              <a:gd name="connsiteX100" fmla="*/ 4027138 w 4273426"/>
              <a:gd name="connsiteY100" fmla="*/ 819138 h 5148071"/>
              <a:gd name="connsiteX101" fmla="*/ 4012839 w 4273426"/>
              <a:gd name="connsiteY101" fmla="*/ 775525 h 5148071"/>
              <a:gd name="connsiteX102" fmla="*/ 3998159 w 4273426"/>
              <a:gd name="connsiteY102" fmla="*/ 732086 h 5148071"/>
              <a:gd name="connsiteX103" fmla="*/ 3983102 w 4273426"/>
              <a:gd name="connsiteY103" fmla="*/ 688822 h 5148071"/>
              <a:gd name="connsiteX104" fmla="*/ 3967670 w 4273426"/>
              <a:gd name="connsiteY104" fmla="*/ 645735 h 5148071"/>
              <a:gd name="connsiteX105" fmla="*/ 3951863 w 4273426"/>
              <a:gd name="connsiteY105" fmla="*/ 602828 h 5148071"/>
              <a:gd name="connsiteX106" fmla="*/ 3935685 w 4273426"/>
              <a:gd name="connsiteY106" fmla="*/ 560102 h 5148071"/>
              <a:gd name="connsiteX107" fmla="*/ 3919137 w 4273426"/>
              <a:gd name="connsiteY107" fmla="*/ 517559 h 5148071"/>
              <a:gd name="connsiteX108" fmla="*/ 3902222 w 4273426"/>
              <a:gd name="connsiteY108" fmla="*/ 475202 h 5148071"/>
              <a:gd name="connsiteX109" fmla="*/ 3884940 w 4273426"/>
              <a:gd name="connsiteY109" fmla="*/ 433032 h 5148071"/>
              <a:gd name="connsiteX110" fmla="*/ 3867294 w 4273426"/>
              <a:gd name="connsiteY110" fmla="*/ 391051 h 5148071"/>
              <a:gd name="connsiteX111" fmla="*/ 3849287 w 4273426"/>
              <a:gd name="connsiteY111" fmla="*/ 349261 h 5148071"/>
              <a:gd name="connsiteX112" fmla="*/ 3830919 w 4273426"/>
              <a:gd name="connsiteY112" fmla="*/ 307664 h 5148071"/>
              <a:gd name="connsiteX113" fmla="*/ 3812194 w 4273426"/>
              <a:gd name="connsiteY113" fmla="*/ 266262 h 5148071"/>
              <a:gd name="connsiteX114" fmla="*/ 3793112 w 4273426"/>
              <a:gd name="connsiteY114" fmla="*/ 225057 h 5148071"/>
              <a:gd name="connsiteX115" fmla="*/ 3773676 w 4273426"/>
              <a:gd name="connsiteY115" fmla="*/ 184051 h 5148071"/>
              <a:gd name="connsiteX116" fmla="*/ 3753888 w 4273426"/>
              <a:gd name="connsiteY116" fmla="*/ 143246 h 5148071"/>
              <a:gd name="connsiteX117" fmla="*/ 3733750 w 4273426"/>
              <a:gd name="connsiteY117" fmla="*/ 102644 h 5148071"/>
              <a:gd name="connsiteX118" fmla="*/ 3713264 w 4273426"/>
              <a:gd name="connsiteY118" fmla="*/ 62247 h 5148071"/>
              <a:gd name="connsiteX119" fmla="*/ 3692431 w 4273426"/>
              <a:gd name="connsiteY119" fmla="*/ 22057 h 5148071"/>
              <a:gd name="connsiteX120" fmla="*/ 3680748 w 4273426"/>
              <a:gd name="connsiteY120" fmla="*/ 0 h 5148071"/>
              <a:gd name="connsiteX0" fmla="*/ 3680748 w 4273426"/>
              <a:gd name="connsiteY0" fmla="*/ 0 h 5148803"/>
              <a:gd name="connsiteX1" fmla="*/ 0 w 4273426"/>
              <a:gd name="connsiteY1" fmla="*/ 0 h 5148803"/>
              <a:gd name="connsiteX2" fmla="*/ 1 w 4273426"/>
              <a:gd name="connsiteY2" fmla="*/ 5148803 h 5148803"/>
              <a:gd name="connsiteX3" fmla="*/ 3466943 w 4273426"/>
              <a:gd name="connsiteY3" fmla="*/ 5148071 h 5148803"/>
              <a:gd name="connsiteX4" fmla="*/ 3489681 w 4273426"/>
              <a:gd name="connsiteY4" fmla="*/ 5112335 h 5148803"/>
              <a:gd name="connsiteX5" fmla="*/ 3513542 w 4273426"/>
              <a:gd name="connsiteY5" fmla="*/ 5074094 h 5148803"/>
              <a:gd name="connsiteX6" fmla="*/ 3537074 w 4273426"/>
              <a:gd name="connsiteY6" fmla="*/ 5035630 h 5148803"/>
              <a:gd name="connsiteX7" fmla="*/ 3560275 w 4273426"/>
              <a:gd name="connsiteY7" fmla="*/ 4996942 h 5148803"/>
              <a:gd name="connsiteX8" fmla="*/ 3583144 w 4273426"/>
              <a:gd name="connsiteY8" fmla="*/ 4958034 h 5148803"/>
              <a:gd name="connsiteX9" fmla="*/ 3605678 w 4273426"/>
              <a:gd name="connsiteY9" fmla="*/ 4918907 h 5148803"/>
              <a:gd name="connsiteX10" fmla="*/ 3627876 w 4273426"/>
              <a:gd name="connsiteY10" fmla="*/ 4879564 h 5148803"/>
              <a:gd name="connsiteX11" fmla="*/ 3649735 w 4273426"/>
              <a:gd name="connsiteY11" fmla="*/ 4840006 h 5148803"/>
              <a:gd name="connsiteX12" fmla="*/ 3671254 w 4273426"/>
              <a:gd name="connsiteY12" fmla="*/ 4800235 h 5148803"/>
              <a:gd name="connsiteX13" fmla="*/ 3692431 w 4273426"/>
              <a:gd name="connsiteY13" fmla="*/ 4760254 h 5148803"/>
              <a:gd name="connsiteX14" fmla="*/ 3713264 w 4273426"/>
              <a:gd name="connsiteY14" fmla="*/ 4720063 h 5148803"/>
              <a:gd name="connsiteX15" fmla="*/ 3733750 w 4273426"/>
              <a:gd name="connsiteY15" fmla="*/ 4679666 h 5148803"/>
              <a:gd name="connsiteX16" fmla="*/ 3753888 w 4273426"/>
              <a:gd name="connsiteY16" fmla="*/ 4639064 h 5148803"/>
              <a:gd name="connsiteX17" fmla="*/ 3773676 w 4273426"/>
              <a:gd name="connsiteY17" fmla="*/ 4598259 h 5148803"/>
              <a:gd name="connsiteX18" fmla="*/ 3793112 w 4273426"/>
              <a:gd name="connsiteY18" fmla="*/ 4557253 h 5148803"/>
              <a:gd name="connsiteX19" fmla="*/ 3812194 w 4273426"/>
              <a:gd name="connsiteY19" fmla="*/ 4516049 h 5148803"/>
              <a:gd name="connsiteX20" fmla="*/ 3830919 w 4273426"/>
              <a:gd name="connsiteY20" fmla="*/ 4474647 h 5148803"/>
              <a:gd name="connsiteX21" fmla="*/ 3849287 w 4273426"/>
              <a:gd name="connsiteY21" fmla="*/ 4433050 h 5148803"/>
              <a:gd name="connsiteX22" fmla="*/ 3867294 w 4273426"/>
              <a:gd name="connsiteY22" fmla="*/ 4391260 h 5148803"/>
              <a:gd name="connsiteX23" fmla="*/ 3884940 w 4273426"/>
              <a:gd name="connsiteY23" fmla="*/ 4349279 h 5148803"/>
              <a:gd name="connsiteX24" fmla="*/ 3902222 w 4273426"/>
              <a:gd name="connsiteY24" fmla="*/ 4307109 h 5148803"/>
              <a:gd name="connsiteX25" fmla="*/ 3919137 w 4273426"/>
              <a:gd name="connsiteY25" fmla="*/ 4264751 h 5148803"/>
              <a:gd name="connsiteX26" fmla="*/ 3935685 w 4273426"/>
              <a:gd name="connsiteY26" fmla="*/ 4222209 h 5148803"/>
              <a:gd name="connsiteX27" fmla="*/ 3951863 w 4273426"/>
              <a:gd name="connsiteY27" fmla="*/ 4179483 h 5148803"/>
              <a:gd name="connsiteX28" fmla="*/ 3967670 w 4273426"/>
              <a:gd name="connsiteY28" fmla="*/ 4136575 h 5148803"/>
              <a:gd name="connsiteX29" fmla="*/ 3983102 w 4273426"/>
              <a:gd name="connsiteY29" fmla="*/ 4093489 h 5148803"/>
              <a:gd name="connsiteX30" fmla="*/ 3998159 w 4273426"/>
              <a:gd name="connsiteY30" fmla="*/ 4050225 h 5148803"/>
              <a:gd name="connsiteX31" fmla="*/ 4012839 w 4273426"/>
              <a:gd name="connsiteY31" fmla="*/ 4006786 h 5148803"/>
              <a:gd name="connsiteX32" fmla="*/ 4027138 w 4273426"/>
              <a:gd name="connsiteY32" fmla="*/ 3963173 h 5148803"/>
              <a:gd name="connsiteX33" fmla="*/ 4041056 w 4273426"/>
              <a:gd name="connsiteY33" fmla="*/ 3919388 h 5148803"/>
              <a:gd name="connsiteX34" fmla="*/ 4054591 w 4273426"/>
              <a:gd name="connsiteY34" fmla="*/ 3875435 h 5148803"/>
              <a:gd name="connsiteX35" fmla="*/ 4067740 w 4273426"/>
              <a:gd name="connsiteY35" fmla="*/ 3831313 h 5148803"/>
              <a:gd name="connsiteX36" fmla="*/ 4080501 w 4273426"/>
              <a:gd name="connsiteY36" fmla="*/ 3787026 h 5148803"/>
              <a:gd name="connsiteX37" fmla="*/ 4092873 w 4273426"/>
              <a:gd name="connsiteY37" fmla="*/ 3742576 h 5148803"/>
              <a:gd name="connsiteX38" fmla="*/ 4104854 w 4273426"/>
              <a:gd name="connsiteY38" fmla="*/ 3697963 h 5148803"/>
              <a:gd name="connsiteX39" fmla="*/ 4116441 w 4273426"/>
              <a:gd name="connsiteY39" fmla="*/ 3653191 h 5148803"/>
              <a:gd name="connsiteX40" fmla="*/ 4127633 w 4273426"/>
              <a:gd name="connsiteY40" fmla="*/ 3608262 h 5148803"/>
              <a:gd name="connsiteX41" fmla="*/ 4138428 w 4273426"/>
              <a:gd name="connsiteY41" fmla="*/ 3563176 h 5148803"/>
              <a:gd name="connsiteX42" fmla="*/ 4148823 w 4273426"/>
              <a:gd name="connsiteY42" fmla="*/ 3517937 h 5148803"/>
              <a:gd name="connsiteX43" fmla="*/ 4158817 w 4273426"/>
              <a:gd name="connsiteY43" fmla="*/ 3472546 h 5148803"/>
              <a:gd name="connsiteX44" fmla="*/ 4168408 w 4273426"/>
              <a:gd name="connsiteY44" fmla="*/ 3427005 h 5148803"/>
              <a:gd name="connsiteX45" fmla="*/ 4177594 w 4273426"/>
              <a:gd name="connsiteY45" fmla="*/ 3381316 h 5148803"/>
              <a:gd name="connsiteX46" fmla="*/ 4186372 w 4273426"/>
              <a:gd name="connsiteY46" fmla="*/ 3335481 h 5148803"/>
              <a:gd name="connsiteX47" fmla="*/ 4194742 w 4273426"/>
              <a:gd name="connsiteY47" fmla="*/ 3289502 h 5148803"/>
              <a:gd name="connsiteX48" fmla="*/ 4202700 w 4273426"/>
              <a:gd name="connsiteY48" fmla="*/ 3243381 h 5148803"/>
              <a:gd name="connsiteX49" fmla="*/ 4210246 w 4273426"/>
              <a:gd name="connsiteY49" fmla="*/ 3197120 h 5148803"/>
              <a:gd name="connsiteX50" fmla="*/ 4217376 w 4273426"/>
              <a:gd name="connsiteY50" fmla="*/ 3150721 h 5148803"/>
              <a:gd name="connsiteX51" fmla="*/ 4224090 w 4273426"/>
              <a:gd name="connsiteY51" fmla="*/ 3104186 h 5148803"/>
              <a:gd name="connsiteX52" fmla="*/ 4230385 w 4273426"/>
              <a:gd name="connsiteY52" fmla="*/ 3057516 h 5148803"/>
              <a:gd name="connsiteX53" fmla="*/ 4236258 w 4273426"/>
              <a:gd name="connsiteY53" fmla="*/ 3010715 h 5148803"/>
              <a:gd name="connsiteX54" fmla="*/ 4241709 w 4273426"/>
              <a:gd name="connsiteY54" fmla="*/ 2963783 h 5148803"/>
              <a:gd name="connsiteX55" fmla="*/ 4246736 w 4273426"/>
              <a:gd name="connsiteY55" fmla="*/ 2916722 h 5148803"/>
              <a:gd name="connsiteX56" fmla="*/ 4251335 w 4273426"/>
              <a:gd name="connsiteY56" fmla="*/ 2869536 h 5148803"/>
              <a:gd name="connsiteX57" fmla="*/ 4255506 w 4273426"/>
              <a:gd name="connsiteY57" fmla="*/ 2822225 h 5148803"/>
              <a:gd name="connsiteX58" fmla="*/ 4259246 w 4273426"/>
              <a:gd name="connsiteY58" fmla="*/ 2774792 h 5148803"/>
              <a:gd name="connsiteX59" fmla="*/ 4262553 w 4273426"/>
              <a:gd name="connsiteY59" fmla="*/ 2727238 h 5148803"/>
              <a:gd name="connsiteX60" fmla="*/ 4265426 w 4273426"/>
              <a:gd name="connsiteY60" fmla="*/ 2679566 h 5148803"/>
              <a:gd name="connsiteX61" fmla="*/ 4267862 w 4273426"/>
              <a:gd name="connsiteY61" fmla="*/ 2631777 h 5148803"/>
              <a:gd name="connsiteX62" fmla="*/ 4269860 w 4273426"/>
              <a:gd name="connsiteY62" fmla="*/ 2583874 h 5148803"/>
              <a:gd name="connsiteX63" fmla="*/ 4271417 w 4273426"/>
              <a:gd name="connsiteY63" fmla="*/ 2535858 h 5148803"/>
              <a:gd name="connsiteX64" fmla="*/ 4272531 w 4273426"/>
              <a:gd name="connsiteY64" fmla="*/ 2487732 h 5148803"/>
              <a:gd name="connsiteX65" fmla="*/ 4273202 w 4273426"/>
              <a:gd name="connsiteY65" fmla="*/ 2439497 h 5148803"/>
              <a:gd name="connsiteX66" fmla="*/ 4273426 w 4273426"/>
              <a:gd name="connsiteY66" fmla="*/ 2391155 h 5148803"/>
              <a:gd name="connsiteX67" fmla="*/ 4273202 w 4273426"/>
              <a:gd name="connsiteY67" fmla="*/ 2342814 h 5148803"/>
              <a:gd name="connsiteX68" fmla="*/ 4272531 w 4273426"/>
              <a:gd name="connsiteY68" fmla="*/ 2294579 h 5148803"/>
              <a:gd name="connsiteX69" fmla="*/ 4271417 w 4273426"/>
              <a:gd name="connsiteY69" fmla="*/ 2246452 h 5148803"/>
              <a:gd name="connsiteX70" fmla="*/ 4269860 w 4273426"/>
              <a:gd name="connsiteY70" fmla="*/ 2198436 h 5148803"/>
              <a:gd name="connsiteX71" fmla="*/ 4267862 w 4273426"/>
              <a:gd name="connsiteY71" fmla="*/ 2150533 h 5148803"/>
              <a:gd name="connsiteX72" fmla="*/ 4265426 w 4273426"/>
              <a:gd name="connsiteY72" fmla="*/ 2102745 h 5148803"/>
              <a:gd name="connsiteX73" fmla="*/ 4262553 w 4273426"/>
              <a:gd name="connsiteY73" fmla="*/ 2055072 h 5148803"/>
              <a:gd name="connsiteX74" fmla="*/ 4259246 w 4273426"/>
              <a:gd name="connsiteY74" fmla="*/ 2007519 h 5148803"/>
              <a:gd name="connsiteX75" fmla="*/ 4255506 w 4273426"/>
              <a:gd name="connsiteY75" fmla="*/ 1960086 h 5148803"/>
              <a:gd name="connsiteX76" fmla="*/ 4251335 w 4273426"/>
              <a:gd name="connsiteY76" fmla="*/ 1912775 h 5148803"/>
              <a:gd name="connsiteX77" fmla="*/ 4246736 w 4273426"/>
              <a:gd name="connsiteY77" fmla="*/ 1865588 h 5148803"/>
              <a:gd name="connsiteX78" fmla="*/ 4241709 w 4273426"/>
              <a:gd name="connsiteY78" fmla="*/ 1818528 h 5148803"/>
              <a:gd name="connsiteX79" fmla="*/ 4236258 w 4273426"/>
              <a:gd name="connsiteY79" fmla="*/ 1771596 h 5148803"/>
              <a:gd name="connsiteX80" fmla="*/ 4230385 w 4273426"/>
              <a:gd name="connsiteY80" fmla="*/ 1724794 h 5148803"/>
              <a:gd name="connsiteX81" fmla="*/ 4224090 w 4273426"/>
              <a:gd name="connsiteY81" fmla="*/ 1678125 h 5148803"/>
              <a:gd name="connsiteX82" fmla="*/ 4217376 w 4273426"/>
              <a:gd name="connsiteY82" fmla="*/ 1631590 h 5148803"/>
              <a:gd name="connsiteX83" fmla="*/ 4210246 w 4273426"/>
              <a:gd name="connsiteY83" fmla="*/ 1585191 h 5148803"/>
              <a:gd name="connsiteX84" fmla="*/ 4202700 w 4273426"/>
              <a:gd name="connsiteY84" fmla="*/ 1538930 h 5148803"/>
              <a:gd name="connsiteX85" fmla="*/ 4194742 w 4273426"/>
              <a:gd name="connsiteY85" fmla="*/ 1492809 h 5148803"/>
              <a:gd name="connsiteX86" fmla="*/ 4186372 w 4273426"/>
              <a:gd name="connsiteY86" fmla="*/ 1446830 h 5148803"/>
              <a:gd name="connsiteX87" fmla="*/ 4177594 w 4273426"/>
              <a:gd name="connsiteY87" fmla="*/ 1400995 h 5148803"/>
              <a:gd name="connsiteX88" fmla="*/ 4168408 w 4273426"/>
              <a:gd name="connsiteY88" fmla="*/ 1355306 h 5148803"/>
              <a:gd name="connsiteX89" fmla="*/ 4158817 w 4273426"/>
              <a:gd name="connsiteY89" fmla="*/ 1309765 h 5148803"/>
              <a:gd name="connsiteX90" fmla="*/ 4148823 w 4273426"/>
              <a:gd name="connsiteY90" fmla="*/ 1264374 h 5148803"/>
              <a:gd name="connsiteX91" fmla="*/ 4138428 w 4273426"/>
              <a:gd name="connsiteY91" fmla="*/ 1219134 h 5148803"/>
              <a:gd name="connsiteX92" fmla="*/ 4127633 w 4273426"/>
              <a:gd name="connsiteY92" fmla="*/ 1174049 h 5148803"/>
              <a:gd name="connsiteX93" fmla="*/ 4116441 w 4273426"/>
              <a:gd name="connsiteY93" fmla="*/ 1129119 h 5148803"/>
              <a:gd name="connsiteX94" fmla="*/ 4104854 w 4273426"/>
              <a:gd name="connsiteY94" fmla="*/ 1084347 h 5148803"/>
              <a:gd name="connsiteX95" fmla="*/ 4092873 w 4273426"/>
              <a:gd name="connsiteY95" fmla="*/ 1039735 h 5148803"/>
              <a:gd name="connsiteX96" fmla="*/ 4080501 w 4273426"/>
              <a:gd name="connsiteY96" fmla="*/ 995284 h 5148803"/>
              <a:gd name="connsiteX97" fmla="*/ 4067740 w 4273426"/>
              <a:gd name="connsiteY97" fmla="*/ 950997 h 5148803"/>
              <a:gd name="connsiteX98" fmla="*/ 4054591 w 4273426"/>
              <a:gd name="connsiteY98" fmla="*/ 906876 h 5148803"/>
              <a:gd name="connsiteX99" fmla="*/ 4041056 w 4273426"/>
              <a:gd name="connsiteY99" fmla="*/ 862922 h 5148803"/>
              <a:gd name="connsiteX100" fmla="*/ 4027138 w 4273426"/>
              <a:gd name="connsiteY100" fmla="*/ 819138 h 5148803"/>
              <a:gd name="connsiteX101" fmla="*/ 4012839 w 4273426"/>
              <a:gd name="connsiteY101" fmla="*/ 775525 h 5148803"/>
              <a:gd name="connsiteX102" fmla="*/ 3998159 w 4273426"/>
              <a:gd name="connsiteY102" fmla="*/ 732086 h 5148803"/>
              <a:gd name="connsiteX103" fmla="*/ 3983102 w 4273426"/>
              <a:gd name="connsiteY103" fmla="*/ 688822 h 5148803"/>
              <a:gd name="connsiteX104" fmla="*/ 3967670 w 4273426"/>
              <a:gd name="connsiteY104" fmla="*/ 645735 h 5148803"/>
              <a:gd name="connsiteX105" fmla="*/ 3951863 w 4273426"/>
              <a:gd name="connsiteY105" fmla="*/ 602828 h 5148803"/>
              <a:gd name="connsiteX106" fmla="*/ 3935685 w 4273426"/>
              <a:gd name="connsiteY106" fmla="*/ 560102 h 5148803"/>
              <a:gd name="connsiteX107" fmla="*/ 3919137 w 4273426"/>
              <a:gd name="connsiteY107" fmla="*/ 517559 h 5148803"/>
              <a:gd name="connsiteX108" fmla="*/ 3902222 w 4273426"/>
              <a:gd name="connsiteY108" fmla="*/ 475202 h 5148803"/>
              <a:gd name="connsiteX109" fmla="*/ 3884940 w 4273426"/>
              <a:gd name="connsiteY109" fmla="*/ 433032 h 5148803"/>
              <a:gd name="connsiteX110" fmla="*/ 3867294 w 4273426"/>
              <a:gd name="connsiteY110" fmla="*/ 391051 h 5148803"/>
              <a:gd name="connsiteX111" fmla="*/ 3849287 w 4273426"/>
              <a:gd name="connsiteY111" fmla="*/ 349261 h 5148803"/>
              <a:gd name="connsiteX112" fmla="*/ 3830919 w 4273426"/>
              <a:gd name="connsiteY112" fmla="*/ 307664 h 5148803"/>
              <a:gd name="connsiteX113" fmla="*/ 3812194 w 4273426"/>
              <a:gd name="connsiteY113" fmla="*/ 266262 h 5148803"/>
              <a:gd name="connsiteX114" fmla="*/ 3793112 w 4273426"/>
              <a:gd name="connsiteY114" fmla="*/ 225057 h 5148803"/>
              <a:gd name="connsiteX115" fmla="*/ 3773676 w 4273426"/>
              <a:gd name="connsiteY115" fmla="*/ 184051 h 5148803"/>
              <a:gd name="connsiteX116" fmla="*/ 3753888 w 4273426"/>
              <a:gd name="connsiteY116" fmla="*/ 143246 h 5148803"/>
              <a:gd name="connsiteX117" fmla="*/ 3733750 w 4273426"/>
              <a:gd name="connsiteY117" fmla="*/ 102644 h 5148803"/>
              <a:gd name="connsiteX118" fmla="*/ 3713264 w 4273426"/>
              <a:gd name="connsiteY118" fmla="*/ 62247 h 5148803"/>
              <a:gd name="connsiteX119" fmla="*/ 3692431 w 4273426"/>
              <a:gd name="connsiteY119" fmla="*/ 22057 h 5148803"/>
              <a:gd name="connsiteX120" fmla="*/ 3680748 w 4273426"/>
              <a:gd name="connsiteY120" fmla="*/ 0 h 5148803"/>
              <a:gd name="connsiteX0" fmla="*/ 3680748 w 4273426"/>
              <a:gd name="connsiteY0" fmla="*/ 0 h 5148803"/>
              <a:gd name="connsiteX1" fmla="*/ 0 w 4273426"/>
              <a:gd name="connsiteY1" fmla="*/ 0 h 5148803"/>
              <a:gd name="connsiteX2" fmla="*/ 1 w 4273426"/>
              <a:gd name="connsiteY2" fmla="*/ 5148803 h 5148803"/>
              <a:gd name="connsiteX3" fmla="*/ 3466943 w 4273426"/>
              <a:gd name="connsiteY3" fmla="*/ 5148071 h 5148803"/>
              <a:gd name="connsiteX4" fmla="*/ 3489681 w 4273426"/>
              <a:gd name="connsiteY4" fmla="*/ 5112335 h 5148803"/>
              <a:gd name="connsiteX5" fmla="*/ 3513542 w 4273426"/>
              <a:gd name="connsiteY5" fmla="*/ 5074094 h 5148803"/>
              <a:gd name="connsiteX6" fmla="*/ 3537074 w 4273426"/>
              <a:gd name="connsiteY6" fmla="*/ 5035630 h 5148803"/>
              <a:gd name="connsiteX7" fmla="*/ 3560275 w 4273426"/>
              <a:gd name="connsiteY7" fmla="*/ 4996942 h 5148803"/>
              <a:gd name="connsiteX8" fmla="*/ 3583144 w 4273426"/>
              <a:gd name="connsiteY8" fmla="*/ 4958034 h 5148803"/>
              <a:gd name="connsiteX9" fmla="*/ 3605678 w 4273426"/>
              <a:gd name="connsiteY9" fmla="*/ 4918907 h 5148803"/>
              <a:gd name="connsiteX10" fmla="*/ 3627876 w 4273426"/>
              <a:gd name="connsiteY10" fmla="*/ 4879564 h 5148803"/>
              <a:gd name="connsiteX11" fmla="*/ 3649735 w 4273426"/>
              <a:gd name="connsiteY11" fmla="*/ 4840006 h 5148803"/>
              <a:gd name="connsiteX12" fmla="*/ 3671254 w 4273426"/>
              <a:gd name="connsiteY12" fmla="*/ 4800235 h 5148803"/>
              <a:gd name="connsiteX13" fmla="*/ 3692431 w 4273426"/>
              <a:gd name="connsiteY13" fmla="*/ 4760254 h 5148803"/>
              <a:gd name="connsiteX14" fmla="*/ 3713264 w 4273426"/>
              <a:gd name="connsiteY14" fmla="*/ 4720063 h 5148803"/>
              <a:gd name="connsiteX15" fmla="*/ 3733750 w 4273426"/>
              <a:gd name="connsiteY15" fmla="*/ 4679666 h 5148803"/>
              <a:gd name="connsiteX16" fmla="*/ 3753888 w 4273426"/>
              <a:gd name="connsiteY16" fmla="*/ 4639064 h 5148803"/>
              <a:gd name="connsiteX17" fmla="*/ 3773676 w 4273426"/>
              <a:gd name="connsiteY17" fmla="*/ 4598259 h 5148803"/>
              <a:gd name="connsiteX18" fmla="*/ 3793112 w 4273426"/>
              <a:gd name="connsiteY18" fmla="*/ 4557253 h 5148803"/>
              <a:gd name="connsiteX19" fmla="*/ 3812194 w 4273426"/>
              <a:gd name="connsiteY19" fmla="*/ 4516049 h 5148803"/>
              <a:gd name="connsiteX20" fmla="*/ 3830919 w 4273426"/>
              <a:gd name="connsiteY20" fmla="*/ 4474647 h 5148803"/>
              <a:gd name="connsiteX21" fmla="*/ 3849287 w 4273426"/>
              <a:gd name="connsiteY21" fmla="*/ 4433050 h 5148803"/>
              <a:gd name="connsiteX22" fmla="*/ 3867294 w 4273426"/>
              <a:gd name="connsiteY22" fmla="*/ 4391260 h 5148803"/>
              <a:gd name="connsiteX23" fmla="*/ 3884940 w 4273426"/>
              <a:gd name="connsiteY23" fmla="*/ 4349279 h 5148803"/>
              <a:gd name="connsiteX24" fmla="*/ 3902222 w 4273426"/>
              <a:gd name="connsiteY24" fmla="*/ 4307109 h 5148803"/>
              <a:gd name="connsiteX25" fmla="*/ 3919137 w 4273426"/>
              <a:gd name="connsiteY25" fmla="*/ 4264751 h 5148803"/>
              <a:gd name="connsiteX26" fmla="*/ 3935685 w 4273426"/>
              <a:gd name="connsiteY26" fmla="*/ 4222209 h 5148803"/>
              <a:gd name="connsiteX27" fmla="*/ 3951863 w 4273426"/>
              <a:gd name="connsiteY27" fmla="*/ 4179483 h 5148803"/>
              <a:gd name="connsiteX28" fmla="*/ 3967670 w 4273426"/>
              <a:gd name="connsiteY28" fmla="*/ 4136575 h 5148803"/>
              <a:gd name="connsiteX29" fmla="*/ 3983102 w 4273426"/>
              <a:gd name="connsiteY29" fmla="*/ 4093489 h 5148803"/>
              <a:gd name="connsiteX30" fmla="*/ 3998159 w 4273426"/>
              <a:gd name="connsiteY30" fmla="*/ 4050225 h 5148803"/>
              <a:gd name="connsiteX31" fmla="*/ 4012839 w 4273426"/>
              <a:gd name="connsiteY31" fmla="*/ 4006786 h 5148803"/>
              <a:gd name="connsiteX32" fmla="*/ 4027138 w 4273426"/>
              <a:gd name="connsiteY32" fmla="*/ 3963173 h 5148803"/>
              <a:gd name="connsiteX33" fmla="*/ 4041056 w 4273426"/>
              <a:gd name="connsiteY33" fmla="*/ 3919388 h 5148803"/>
              <a:gd name="connsiteX34" fmla="*/ 4054591 w 4273426"/>
              <a:gd name="connsiteY34" fmla="*/ 3875435 h 5148803"/>
              <a:gd name="connsiteX35" fmla="*/ 4067740 w 4273426"/>
              <a:gd name="connsiteY35" fmla="*/ 3831313 h 5148803"/>
              <a:gd name="connsiteX36" fmla="*/ 4080501 w 4273426"/>
              <a:gd name="connsiteY36" fmla="*/ 3787026 h 5148803"/>
              <a:gd name="connsiteX37" fmla="*/ 4092873 w 4273426"/>
              <a:gd name="connsiteY37" fmla="*/ 3742576 h 5148803"/>
              <a:gd name="connsiteX38" fmla="*/ 4104854 w 4273426"/>
              <a:gd name="connsiteY38" fmla="*/ 3697963 h 5148803"/>
              <a:gd name="connsiteX39" fmla="*/ 4116441 w 4273426"/>
              <a:gd name="connsiteY39" fmla="*/ 3653191 h 5148803"/>
              <a:gd name="connsiteX40" fmla="*/ 4127633 w 4273426"/>
              <a:gd name="connsiteY40" fmla="*/ 3608262 h 5148803"/>
              <a:gd name="connsiteX41" fmla="*/ 4138428 w 4273426"/>
              <a:gd name="connsiteY41" fmla="*/ 3563176 h 5148803"/>
              <a:gd name="connsiteX42" fmla="*/ 4148823 w 4273426"/>
              <a:gd name="connsiteY42" fmla="*/ 3517937 h 5148803"/>
              <a:gd name="connsiteX43" fmla="*/ 4158817 w 4273426"/>
              <a:gd name="connsiteY43" fmla="*/ 3472546 h 5148803"/>
              <a:gd name="connsiteX44" fmla="*/ 4168408 w 4273426"/>
              <a:gd name="connsiteY44" fmla="*/ 3427005 h 5148803"/>
              <a:gd name="connsiteX45" fmla="*/ 4177594 w 4273426"/>
              <a:gd name="connsiteY45" fmla="*/ 3381316 h 5148803"/>
              <a:gd name="connsiteX46" fmla="*/ 4186372 w 4273426"/>
              <a:gd name="connsiteY46" fmla="*/ 3335481 h 5148803"/>
              <a:gd name="connsiteX47" fmla="*/ 4194742 w 4273426"/>
              <a:gd name="connsiteY47" fmla="*/ 3289502 h 5148803"/>
              <a:gd name="connsiteX48" fmla="*/ 4202700 w 4273426"/>
              <a:gd name="connsiteY48" fmla="*/ 3243381 h 5148803"/>
              <a:gd name="connsiteX49" fmla="*/ 4210246 w 4273426"/>
              <a:gd name="connsiteY49" fmla="*/ 3197120 h 5148803"/>
              <a:gd name="connsiteX50" fmla="*/ 4217376 w 4273426"/>
              <a:gd name="connsiteY50" fmla="*/ 3150721 h 5148803"/>
              <a:gd name="connsiteX51" fmla="*/ 4224090 w 4273426"/>
              <a:gd name="connsiteY51" fmla="*/ 3104186 h 5148803"/>
              <a:gd name="connsiteX52" fmla="*/ 4230385 w 4273426"/>
              <a:gd name="connsiteY52" fmla="*/ 3057516 h 5148803"/>
              <a:gd name="connsiteX53" fmla="*/ 4236258 w 4273426"/>
              <a:gd name="connsiteY53" fmla="*/ 3010715 h 5148803"/>
              <a:gd name="connsiteX54" fmla="*/ 4241709 w 4273426"/>
              <a:gd name="connsiteY54" fmla="*/ 2963783 h 5148803"/>
              <a:gd name="connsiteX55" fmla="*/ 4246736 w 4273426"/>
              <a:gd name="connsiteY55" fmla="*/ 2916722 h 5148803"/>
              <a:gd name="connsiteX56" fmla="*/ 4251335 w 4273426"/>
              <a:gd name="connsiteY56" fmla="*/ 2869536 h 5148803"/>
              <a:gd name="connsiteX57" fmla="*/ 4255506 w 4273426"/>
              <a:gd name="connsiteY57" fmla="*/ 2822225 h 5148803"/>
              <a:gd name="connsiteX58" fmla="*/ 4259246 w 4273426"/>
              <a:gd name="connsiteY58" fmla="*/ 2774792 h 5148803"/>
              <a:gd name="connsiteX59" fmla="*/ 4262553 w 4273426"/>
              <a:gd name="connsiteY59" fmla="*/ 2727238 h 5148803"/>
              <a:gd name="connsiteX60" fmla="*/ 4265426 w 4273426"/>
              <a:gd name="connsiteY60" fmla="*/ 2679566 h 5148803"/>
              <a:gd name="connsiteX61" fmla="*/ 4267862 w 4273426"/>
              <a:gd name="connsiteY61" fmla="*/ 2631777 h 5148803"/>
              <a:gd name="connsiteX62" fmla="*/ 4269860 w 4273426"/>
              <a:gd name="connsiteY62" fmla="*/ 2583874 h 5148803"/>
              <a:gd name="connsiteX63" fmla="*/ 4271417 w 4273426"/>
              <a:gd name="connsiteY63" fmla="*/ 2535858 h 5148803"/>
              <a:gd name="connsiteX64" fmla="*/ 4272531 w 4273426"/>
              <a:gd name="connsiteY64" fmla="*/ 2487732 h 5148803"/>
              <a:gd name="connsiteX65" fmla="*/ 4273202 w 4273426"/>
              <a:gd name="connsiteY65" fmla="*/ 2439497 h 5148803"/>
              <a:gd name="connsiteX66" fmla="*/ 4273426 w 4273426"/>
              <a:gd name="connsiteY66" fmla="*/ 2391155 h 5148803"/>
              <a:gd name="connsiteX67" fmla="*/ 4273202 w 4273426"/>
              <a:gd name="connsiteY67" fmla="*/ 2342814 h 5148803"/>
              <a:gd name="connsiteX68" fmla="*/ 4272531 w 4273426"/>
              <a:gd name="connsiteY68" fmla="*/ 2294579 h 5148803"/>
              <a:gd name="connsiteX69" fmla="*/ 4271417 w 4273426"/>
              <a:gd name="connsiteY69" fmla="*/ 2246452 h 5148803"/>
              <a:gd name="connsiteX70" fmla="*/ 4269860 w 4273426"/>
              <a:gd name="connsiteY70" fmla="*/ 2198436 h 5148803"/>
              <a:gd name="connsiteX71" fmla="*/ 4267862 w 4273426"/>
              <a:gd name="connsiteY71" fmla="*/ 2150533 h 5148803"/>
              <a:gd name="connsiteX72" fmla="*/ 4265426 w 4273426"/>
              <a:gd name="connsiteY72" fmla="*/ 2102745 h 5148803"/>
              <a:gd name="connsiteX73" fmla="*/ 4262553 w 4273426"/>
              <a:gd name="connsiteY73" fmla="*/ 2055072 h 5148803"/>
              <a:gd name="connsiteX74" fmla="*/ 4259246 w 4273426"/>
              <a:gd name="connsiteY74" fmla="*/ 2007519 h 5148803"/>
              <a:gd name="connsiteX75" fmla="*/ 4255506 w 4273426"/>
              <a:gd name="connsiteY75" fmla="*/ 1960086 h 5148803"/>
              <a:gd name="connsiteX76" fmla="*/ 4251335 w 4273426"/>
              <a:gd name="connsiteY76" fmla="*/ 1912775 h 5148803"/>
              <a:gd name="connsiteX77" fmla="*/ 4246736 w 4273426"/>
              <a:gd name="connsiteY77" fmla="*/ 1865588 h 5148803"/>
              <a:gd name="connsiteX78" fmla="*/ 4241709 w 4273426"/>
              <a:gd name="connsiteY78" fmla="*/ 1818528 h 5148803"/>
              <a:gd name="connsiteX79" fmla="*/ 4236258 w 4273426"/>
              <a:gd name="connsiteY79" fmla="*/ 1771596 h 5148803"/>
              <a:gd name="connsiteX80" fmla="*/ 4230385 w 4273426"/>
              <a:gd name="connsiteY80" fmla="*/ 1724794 h 5148803"/>
              <a:gd name="connsiteX81" fmla="*/ 4224090 w 4273426"/>
              <a:gd name="connsiteY81" fmla="*/ 1678125 h 5148803"/>
              <a:gd name="connsiteX82" fmla="*/ 4217376 w 4273426"/>
              <a:gd name="connsiteY82" fmla="*/ 1631590 h 5148803"/>
              <a:gd name="connsiteX83" fmla="*/ 4210246 w 4273426"/>
              <a:gd name="connsiteY83" fmla="*/ 1585191 h 5148803"/>
              <a:gd name="connsiteX84" fmla="*/ 4202700 w 4273426"/>
              <a:gd name="connsiteY84" fmla="*/ 1538930 h 5148803"/>
              <a:gd name="connsiteX85" fmla="*/ 4194742 w 4273426"/>
              <a:gd name="connsiteY85" fmla="*/ 1492809 h 5148803"/>
              <a:gd name="connsiteX86" fmla="*/ 4186372 w 4273426"/>
              <a:gd name="connsiteY86" fmla="*/ 1446830 h 5148803"/>
              <a:gd name="connsiteX87" fmla="*/ 4177594 w 4273426"/>
              <a:gd name="connsiteY87" fmla="*/ 1400995 h 5148803"/>
              <a:gd name="connsiteX88" fmla="*/ 4168408 w 4273426"/>
              <a:gd name="connsiteY88" fmla="*/ 1355306 h 5148803"/>
              <a:gd name="connsiteX89" fmla="*/ 4158817 w 4273426"/>
              <a:gd name="connsiteY89" fmla="*/ 1309765 h 5148803"/>
              <a:gd name="connsiteX90" fmla="*/ 4148823 w 4273426"/>
              <a:gd name="connsiteY90" fmla="*/ 1264374 h 5148803"/>
              <a:gd name="connsiteX91" fmla="*/ 4138428 w 4273426"/>
              <a:gd name="connsiteY91" fmla="*/ 1219134 h 5148803"/>
              <a:gd name="connsiteX92" fmla="*/ 4127633 w 4273426"/>
              <a:gd name="connsiteY92" fmla="*/ 1174049 h 5148803"/>
              <a:gd name="connsiteX93" fmla="*/ 4116441 w 4273426"/>
              <a:gd name="connsiteY93" fmla="*/ 1129119 h 5148803"/>
              <a:gd name="connsiteX94" fmla="*/ 4104854 w 4273426"/>
              <a:gd name="connsiteY94" fmla="*/ 1084347 h 5148803"/>
              <a:gd name="connsiteX95" fmla="*/ 4092873 w 4273426"/>
              <a:gd name="connsiteY95" fmla="*/ 1039735 h 5148803"/>
              <a:gd name="connsiteX96" fmla="*/ 4080501 w 4273426"/>
              <a:gd name="connsiteY96" fmla="*/ 995284 h 5148803"/>
              <a:gd name="connsiteX97" fmla="*/ 4067740 w 4273426"/>
              <a:gd name="connsiteY97" fmla="*/ 950997 h 5148803"/>
              <a:gd name="connsiteX98" fmla="*/ 4054591 w 4273426"/>
              <a:gd name="connsiteY98" fmla="*/ 906876 h 5148803"/>
              <a:gd name="connsiteX99" fmla="*/ 4041056 w 4273426"/>
              <a:gd name="connsiteY99" fmla="*/ 862922 h 5148803"/>
              <a:gd name="connsiteX100" fmla="*/ 4027138 w 4273426"/>
              <a:gd name="connsiteY100" fmla="*/ 819138 h 5148803"/>
              <a:gd name="connsiteX101" fmla="*/ 4012839 w 4273426"/>
              <a:gd name="connsiteY101" fmla="*/ 775525 h 5148803"/>
              <a:gd name="connsiteX102" fmla="*/ 3998159 w 4273426"/>
              <a:gd name="connsiteY102" fmla="*/ 732086 h 5148803"/>
              <a:gd name="connsiteX103" fmla="*/ 3983102 w 4273426"/>
              <a:gd name="connsiteY103" fmla="*/ 688822 h 5148803"/>
              <a:gd name="connsiteX104" fmla="*/ 3967670 w 4273426"/>
              <a:gd name="connsiteY104" fmla="*/ 645735 h 5148803"/>
              <a:gd name="connsiteX105" fmla="*/ 3951863 w 4273426"/>
              <a:gd name="connsiteY105" fmla="*/ 602828 h 5148803"/>
              <a:gd name="connsiteX106" fmla="*/ 3935685 w 4273426"/>
              <a:gd name="connsiteY106" fmla="*/ 560102 h 5148803"/>
              <a:gd name="connsiteX107" fmla="*/ 3919137 w 4273426"/>
              <a:gd name="connsiteY107" fmla="*/ 517559 h 5148803"/>
              <a:gd name="connsiteX108" fmla="*/ 3902222 w 4273426"/>
              <a:gd name="connsiteY108" fmla="*/ 475202 h 5148803"/>
              <a:gd name="connsiteX109" fmla="*/ 3884940 w 4273426"/>
              <a:gd name="connsiteY109" fmla="*/ 433032 h 5148803"/>
              <a:gd name="connsiteX110" fmla="*/ 3867294 w 4273426"/>
              <a:gd name="connsiteY110" fmla="*/ 391051 h 5148803"/>
              <a:gd name="connsiteX111" fmla="*/ 3849287 w 4273426"/>
              <a:gd name="connsiteY111" fmla="*/ 349261 h 5148803"/>
              <a:gd name="connsiteX112" fmla="*/ 3830919 w 4273426"/>
              <a:gd name="connsiteY112" fmla="*/ 307664 h 5148803"/>
              <a:gd name="connsiteX113" fmla="*/ 3812194 w 4273426"/>
              <a:gd name="connsiteY113" fmla="*/ 266262 h 5148803"/>
              <a:gd name="connsiteX114" fmla="*/ 3793112 w 4273426"/>
              <a:gd name="connsiteY114" fmla="*/ 225057 h 5148803"/>
              <a:gd name="connsiteX115" fmla="*/ 3773676 w 4273426"/>
              <a:gd name="connsiteY115" fmla="*/ 184051 h 5148803"/>
              <a:gd name="connsiteX116" fmla="*/ 3753888 w 4273426"/>
              <a:gd name="connsiteY116" fmla="*/ 143246 h 5148803"/>
              <a:gd name="connsiteX117" fmla="*/ 3733750 w 4273426"/>
              <a:gd name="connsiteY117" fmla="*/ 102644 h 5148803"/>
              <a:gd name="connsiteX118" fmla="*/ 3713264 w 4273426"/>
              <a:gd name="connsiteY118" fmla="*/ 62247 h 5148803"/>
              <a:gd name="connsiteX119" fmla="*/ 3692431 w 4273426"/>
              <a:gd name="connsiteY119" fmla="*/ 22057 h 5148803"/>
              <a:gd name="connsiteX120" fmla="*/ 3680748 w 4273426"/>
              <a:gd name="connsiteY120" fmla="*/ 0 h 5148803"/>
              <a:gd name="connsiteX0" fmla="*/ 3688212 w 4280890"/>
              <a:gd name="connsiteY0" fmla="*/ 7465 h 5156268"/>
              <a:gd name="connsiteX1" fmla="*/ 0 w 4280890"/>
              <a:gd name="connsiteY1" fmla="*/ 0 h 5156268"/>
              <a:gd name="connsiteX2" fmla="*/ 7465 w 4280890"/>
              <a:gd name="connsiteY2" fmla="*/ 5156268 h 5156268"/>
              <a:gd name="connsiteX3" fmla="*/ 3474407 w 4280890"/>
              <a:gd name="connsiteY3" fmla="*/ 5155536 h 5156268"/>
              <a:gd name="connsiteX4" fmla="*/ 3497145 w 4280890"/>
              <a:gd name="connsiteY4" fmla="*/ 5119800 h 5156268"/>
              <a:gd name="connsiteX5" fmla="*/ 3521006 w 4280890"/>
              <a:gd name="connsiteY5" fmla="*/ 5081559 h 5156268"/>
              <a:gd name="connsiteX6" fmla="*/ 3544538 w 4280890"/>
              <a:gd name="connsiteY6" fmla="*/ 5043095 h 5156268"/>
              <a:gd name="connsiteX7" fmla="*/ 3567739 w 4280890"/>
              <a:gd name="connsiteY7" fmla="*/ 5004407 h 5156268"/>
              <a:gd name="connsiteX8" fmla="*/ 3590608 w 4280890"/>
              <a:gd name="connsiteY8" fmla="*/ 4965499 h 5156268"/>
              <a:gd name="connsiteX9" fmla="*/ 3613142 w 4280890"/>
              <a:gd name="connsiteY9" fmla="*/ 4926372 h 5156268"/>
              <a:gd name="connsiteX10" fmla="*/ 3635340 w 4280890"/>
              <a:gd name="connsiteY10" fmla="*/ 4887029 h 5156268"/>
              <a:gd name="connsiteX11" fmla="*/ 3657199 w 4280890"/>
              <a:gd name="connsiteY11" fmla="*/ 4847471 h 5156268"/>
              <a:gd name="connsiteX12" fmla="*/ 3678718 w 4280890"/>
              <a:gd name="connsiteY12" fmla="*/ 4807700 h 5156268"/>
              <a:gd name="connsiteX13" fmla="*/ 3699895 w 4280890"/>
              <a:gd name="connsiteY13" fmla="*/ 4767719 h 5156268"/>
              <a:gd name="connsiteX14" fmla="*/ 3720728 w 4280890"/>
              <a:gd name="connsiteY14" fmla="*/ 4727528 h 5156268"/>
              <a:gd name="connsiteX15" fmla="*/ 3741214 w 4280890"/>
              <a:gd name="connsiteY15" fmla="*/ 4687131 h 5156268"/>
              <a:gd name="connsiteX16" fmla="*/ 3761352 w 4280890"/>
              <a:gd name="connsiteY16" fmla="*/ 4646529 h 5156268"/>
              <a:gd name="connsiteX17" fmla="*/ 3781140 w 4280890"/>
              <a:gd name="connsiteY17" fmla="*/ 4605724 h 5156268"/>
              <a:gd name="connsiteX18" fmla="*/ 3800576 w 4280890"/>
              <a:gd name="connsiteY18" fmla="*/ 4564718 h 5156268"/>
              <a:gd name="connsiteX19" fmla="*/ 3819658 w 4280890"/>
              <a:gd name="connsiteY19" fmla="*/ 4523514 h 5156268"/>
              <a:gd name="connsiteX20" fmla="*/ 3838383 w 4280890"/>
              <a:gd name="connsiteY20" fmla="*/ 4482112 h 5156268"/>
              <a:gd name="connsiteX21" fmla="*/ 3856751 w 4280890"/>
              <a:gd name="connsiteY21" fmla="*/ 4440515 h 5156268"/>
              <a:gd name="connsiteX22" fmla="*/ 3874758 w 4280890"/>
              <a:gd name="connsiteY22" fmla="*/ 4398725 h 5156268"/>
              <a:gd name="connsiteX23" fmla="*/ 3892404 w 4280890"/>
              <a:gd name="connsiteY23" fmla="*/ 4356744 h 5156268"/>
              <a:gd name="connsiteX24" fmla="*/ 3909686 w 4280890"/>
              <a:gd name="connsiteY24" fmla="*/ 4314574 h 5156268"/>
              <a:gd name="connsiteX25" fmla="*/ 3926601 w 4280890"/>
              <a:gd name="connsiteY25" fmla="*/ 4272216 h 5156268"/>
              <a:gd name="connsiteX26" fmla="*/ 3943149 w 4280890"/>
              <a:gd name="connsiteY26" fmla="*/ 4229674 h 5156268"/>
              <a:gd name="connsiteX27" fmla="*/ 3959327 w 4280890"/>
              <a:gd name="connsiteY27" fmla="*/ 4186948 h 5156268"/>
              <a:gd name="connsiteX28" fmla="*/ 3975134 w 4280890"/>
              <a:gd name="connsiteY28" fmla="*/ 4144040 h 5156268"/>
              <a:gd name="connsiteX29" fmla="*/ 3990566 w 4280890"/>
              <a:gd name="connsiteY29" fmla="*/ 4100954 h 5156268"/>
              <a:gd name="connsiteX30" fmla="*/ 4005623 w 4280890"/>
              <a:gd name="connsiteY30" fmla="*/ 4057690 h 5156268"/>
              <a:gd name="connsiteX31" fmla="*/ 4020303 w 4280890"/>
              <a:gd name="connsiteY31" fmla="*/ 4014251 h 5156268"/>
              <a:gd name="connsiteX32" fmla="*/ 4034602 w 4280890"/>
              <a:gd name="connsiteY32" fmla="*/ 3970638 h 5156268"/>
              <a:gd name="connsiteX33" fmla="*/ 4048520 w 4280890"/>
              <a:gd name="connsiteY33" fmla="*/ 3926853 h 5156268"/>
              <a:gd name="connsiteX34" fmla="*/ 4062055 w 4280890"/>
              <a:gd name="connsiteY34" fmla="*/ 3882900 h 5156268"/>
              <a:gd name="connsiteX35" fmla="*/ 4075204 w 4280890"/>
              <a:gd name="connsiteY35" fmla="*/ 3838778 h 5156268"/>
              <a:gd name="connsiteX36" fmla="*/ 4087965 w 4280890"/>
              <a:gd name="connsiteY36" fmla="*/ 3794491 h 5156268"/>
              <a:gd name="connsiteX37" fmla="*/ 4100337 w 4280890"/>
              <a:gd name="connsiteY37" fmla="*/ 3750041 h 5156268"/>
              <a:gd name="connsiteX38" fmla="*/ 4112318 w 4280890"/>
              <a:gd name="connsiteY38" fmla="*/ 3705428 h 5156268"/>
              <a:gd name="connsiteX39" fmla="*/ 4123905 w 4280890"/>
              <a:gd name="connsiteY39" fmla="*/ 3660656 h 5156268"/>
              <a:gd name="connsiteX40" fmla="*/ 4135097 w 4280890"/>
              <a:gd name="connsiteY40" fmla="*/ 3615727 h 5156268"/>
              <a:gd name="connsiteX41" fmla="*/ 4145892 w 4280890"/>
              <a:gd name="connsiteY41" fmla="*/ 3570641 h 5156268"/>
              <a:gd name="connsiteX42" fmla="*/ 4156287 w 4280890"/>
              <a:gd name="connsiteY42" fmla="*/ 3525402 h 5156268"/>
              <a:gd name="connsiteX43" fmla="*/ 4166281 w 4280890"/>
              <a:gd name="connsiteY43" fmla="*/ 3480011 h 5156268"/>
              <a:gd name="connsiteX44" fmla="*/ 4175872 w 4280890"/>
              <a:gd name="connsiteY44" fmla="*/ 3434470 h 5156268"/>
              <a:gd name="connsiteX45" fmla="*/ 4185058 w 4280890"/>
              <a:gd name="connsiteY45" fmla="*/ 3388781 h 5156268"/>
              <a:gd name="connsiteX46" fmla="*/ 4193836 w 4280890"/>
              <a:gd name="connsiteY46" fmla="*/ 3342946 h 5156268"/>
              <a:gd name="connsiteX47" fmla="*/ 4202206 w 4280890"/>
              <a:gd name="connsiteY47" fmla="*/ 3296967 h 5156268"/>
              <a:gd name="connsiteX48" fmla="*/ 4210164 w 4280890"/>
              <a:gd name="connsiteY48" fmla="*/ 3250846 h 5156268"/>
              <a:gd name="connsiteX49" fmla="*/ 4217710 w 4280890"/>
              <a:gd name="connsiteY49" fmla="*/ 3204585 h 5156268"/>
              <a:gd name="connsiteX50" fmla="*/ 4224840 w 4280890"/>
              <a:gd name="connsiteY50" fmla="*/ 3158186 h 5156268"/>
              <a:gd name="connsiteX51" fmla="*/ 4231554 w 4280890"/>
              <a:gd name="connsiteY51" fmla="*/ 3111651 h 5156268"/>
              <a:gd name="connsiteX52" fmla="*/ 4237849 w 4280890"/>
              <a:gd name="connsiteY52" fmla="*/ 3064981 h 5156268"/>
              <a:gd name="connsiteX53" fmla="*/ 4243722 w 4280890"/>
              <a:gd name="connsiteY53" fmla="*/ 3018180 h 5156268"/>
              <a:gd name="connsiteX54" fmla="*/ 4249173 w 4280890"/>
              <a:gd name="connsiteY54" fmla="*/ 2971248 h 5156268"/>
              <a:gd name="connsiteX55" fmla="*/ 4254200 w 4280890"/>
              <a:gd name="connsiteY55" fmla="*/ 2924187 h 5156268"/>
              <a:gd name="connsiteX56" fmla="*/ 4258799 w 4280890"/>
              <a:gd name="connsiteY56" fmla="*/ 2877001 h 5156268"/>
              <a:gd name="connsiteX57" fmla="*/ 4262970 w 4280890"/>
              <a:gd name="connsiteY57" fmla="*/ 2829690 h 5156268"/>
              <a:gd name="connsiteX58" fmla="*/ 4266710 w 4280890"/>
              <a:gd name="connsiteY58" fmla="*/ 2782257 h 5156268"/>
              <a:gd name="connsiteX59" fmla="*/ 4270017 w 4280890"/>
              <a:gd name="connsiteY59" fmla="*/ 2734703 h 5156268"/>
              <a:gd name="connsiteX60" fmla="*/ 4272890 w 4280890"/>
              <a:gd name="connsiteY60" fmla="*/ 2687031 h 5156268"/>
              <a:gd name="connsiteX61" fmla="*/ 4275326 w 4280890"/>
              <a:gd name="connsiteY61" fmla="*/ 2639242 h 5156268"/>
              <a:gd name="connsiteX62" fmla="*/ 4277324 w 4280890"/>
              <a:gd name="connsiteY62" fmla="*/ 2591339 h 5156268"/>
              <a:gd name="connsiteX63" fmla="*/ 4278881 w 4280890"/>
              <a:gd name="connsiteY63" fmla="*/ 2543323 h 5156268"/>
              <a:gd name="connsiteX64" fmla="*/ 4279995 w 4280890"/>
              <a:gd name="connsiteY64" fmla="*/ 2495197 h 5156268"/>
              <a:gd name="connsiteX65" fmla="*/ 4280666 w 4280890"/>
              <a:gd name="connsiteY65" fmla="*/ 2446962 h 5156268"/>
              <a:gd name="connsiteX66" fmla="*/ 4280890 w 4280890"/>
              <a:gd name="connsiteY66" fmla="*/ 2398620 h 5156268"/>
              <a:gd name="connsiteX67" fmla="*/ 4280666 w 4280890"/>
              <a:gd name="connsiteY67" fmla="*/ 2350279 h 5156268"/>
              <a:gd name="connsiteX68" fmla="*/ 4279995 w 4280890"/>
              <a:gd name="connsiteY68" fmla="*/ 2302044 h 5156268"/>
              <a:gd name="connsiteX69" fmla="*/ 4278881 w 4280890"/>
              <a:gd name="connsiteY69" fmla="*/ 2253917 h 5156268"/>
              <a:gd name="connsiteX70" fmla="*/ 4277324 w 4280890"/>
              <a:gd name="connsiteY70" fmla="*/ 2205901 h 5156268"/>
              <a:gd name="connsiteX71" fmla="*/ 4275326 w 4280890"/>
              <a:gd name="connsiteY71" fmla="*/ 2157998 h 5156268"/>
              <a:gd name="connsiteX72" fmla="*/ 4272890 w 4280890"/>
              <a:gd name="connsiteY72" fmla="*/ 2110210 h 5156268"/>
              <a:gd name="connsiteX73" fmla="*/ 4270017 w 4280890"/>
              <a:gd name="connsiteY73" fmla="*/ 2062537 h 5156268"/>
              <a:gd name="connsiteX74" fmla="*/ 4266710 w 4280890"/>
              <a:gd name="connsiteY74" fmla="*/ 2014984 h 5156268"/>
              <a:gd name="connsiteX75" fmla="*/ 4262970 w 4280890"/>
              <a:gd name="connsiteY75" fmla="*/ 1967551 h 5156268"/>
              <a:gd name="connsiteX76" fmla="*/ 4258799 w 4280890"/>
              <a:gd name="connsiteY76" fmla="*/ 1920240 h 5156268"/>
              <a:gd name="connsiteX77" fmla="*/ 4254200 w 4280890"/>
              <a:gd name="connsiteY77" fmla="*/ 1873053 h 5156268"/>
              <a:gd name="connsiteX78" fmla="*/ 4249173 w 4280890"/>
              <a:gd name="connsiteY78" fmla="*/ 1825993 h 5156268"/>
              <a:gd name="connsiteX79" fmla="*/ 4243722 w 4280890"/>
              <a:gd name="connsiteY79" fmla="*/ 1779061 h 5156268"/>
              <a:gd name="connsiteX80" fmla="*/ 4237849 w 4280890"/>
              <a:gd name="connsiteY80" fmla="*/ 1732259 h 5156268"/>
              <a:gd name="connsiteX81" fmla="*/ 4231554 w 4280890"/>
              <a:gd name="connsiteY81" fmla="*/ 1685590 h 5156268"/>
              <a:gd name="connsiteX82" fmla="*/ 4224840 w 4280890"/>
              <a:gd name="connsiteY82" fmla="*/ 1639055 h 5156268"/>
              <a:gd name="connsiteX83" fmla="*/ 4217710 w 4280890"/>
              <a:gd name="connsiteY83" fmla="*/ 1592656 h 5156268"/>
              <a:gd name="connsiteX84" fmla="*/ 4210164 w 4280890"/>
              <a:gd name="connsiteY84" fmla="*/ 1546395 h 5156268"/>
              <a:gd name="connsiteX85" fmla="*/ 4202206 w 4280890"/>
              <a:gd name="connsiteY85" fmla="*/ 1500274 h 5156268"/>
              <a:gd name="connsiteX86" fmla="*/ 4193836 w 4280890"/>
              <a:gd name="connsiteY86" fmla="*/ 1454295 h 5156268"/>
              <a:gd name="connsiteX87" fmla="*/ 4185058 w 4280890"/>
              <a:gd name="connsiteY87" fmla="*/ 1408460 h 5156268"/>
              <a:gd name="connsiteX88" fmla="*/ 4175872 w 4280890"/>
              <a:gd name="connsiteY88" fmla="*/ 1362771 h 5156268"/>
              <a:gd name="connsiteX89" fmla="*/ 4166281 w 4280890"/>
              <a:gd name="connsiteY89" fmla="*/ 1317230 h 5156268"/>
              <a:gd name="connsiteX90" fmla="*/ 4156287 w 4280890"/>
              <a:gd name="connsiteY90" fmla="*/ 1271839 h 5156268"/>
              <a:gd name="connsiteX91" fmla="*/ 4145892 w 4280890"/>
              <a:gd name="connsiteY91" fmla="*/ 1226599 h 5156268"/>
              <a:gd name="connsiteX92" fmla="*/ 4135097 w 4280890"/>
              <a:gd name="connsiteY92" fmla="*/ 1181514 h 5156268"/>
              <a:gd name="connsiteX93" fmla="*/ 4123905 w 4280890"/>
              <a:gd name="connsiteY93" fmla="*/ 1136584 h 5156268"/>
              <a:gd name="connsiteX94" fmla="*/ 4112318 w 4280890"/>
              <a:gd name="connsiteY94" fmla="*/ 1091812 h 5156268"/>
              <a:gd name="connsiteX95" fmla="*/ 4100337 w 4280890"/>
              <a:gd name="connsiteY95" fmla="*/ 1047200 h 5156268"/>
              <a:gd name="connsiteX96" fmla="*/ 4087965 w 4280890"/>
              <a:gd name="connsiteY96" fmla="*/ 1002749 h 5156268"/>
              <a:gd name="connsiteX97" fmla="*/ 4075204 w 4280890"/>
              <a:gd name="connsiteY97" fmla="*/ 958462 h 5156268"/>
              <a:gd name="connsiteX98" fmla="*/ 4062055 w 4280890"/>
              <a:gd name="connsiteY98" fmla="*/ 914341 h 5156268"/>
              <a:gd name="connsiteX99" fmla="*/ 4048520 w 4280890"/>
              <a:gd name="connsiteY99" fmla="*/ 870387 h 5156268"/>
              <a:gd name="connsiteX100" fmla="*/ 4034602 w 4280890"/>
              <a:gd name="connsiteY100" fmla="*/ 826603 h 5156268"/>
              <a:gd name="connsiteX101" fmla="*/ 4020303 w 4280890"/>
              <a:gd name="connsiteY101" fmla="*/ 782990 h 5156268"/>
              <a:gd name="connsiteX102" fmla="*/ 4005623 w 4280890"/>
              <a:gd name="connsiteY102" fmla="*/ 739551 h 5156268"/>
              <a:gd name="connsiteX103" fmla="*/ 3990566 w 4280890"/>
              <a:gd name="connsiteY103" fmla="*/ 696287 h 5156268"/>
              <a:gd name="connsiteX104" fmla="*/ 3975134 w 4280890"/>
              <a:gd name="connsiteY104" fmla="*/ 653200 h 5156268"/>
              <a:gd name="connsiteX105" fmla="*/ 3959327 w 4280890"/>
              <a:gd name="connsiteY105" fmla="*/ 610293 h 5156268"/>
              <a:gd name="connsiteX106" fmla="*/ 3943149 w 4280890"/>
              <a:gd name="connsiteY106" fmla="*/ 567567 h 5156268"/>
              <a:gd name="connsiteX107" fmla="*/ 3926601 w 4280890"/>
              <a:gd name="connsiteY107" fmla="*/ 525024 h 5156268"/>
              <a:gd name="connsiteX108" fmla="*/ 3909686 w 4280890"/>
              <a:gd name="connsiteY108" fmla="*/ 482667 h 5156268"/>
              <a:gd name="connsiteX109" fmla="*/ 3892404 w 4280890"/>
              <a:gd name="connsiteY109" fmla="*/ 440497 h 5156268"/>
              <a:gd name="connsiteX110" fmla="*/ 3874758 w 4280890"/>
              <a:gd name="connsiteY110" fmla="*/ 398516 h 5156268"/>
              <a:gd name="connsiteX111" fmla="*/ 3856751 w 4280890"/>
              <a:gd name="connsiteY111" fmla="*/ 356726 h 5156268"/>
              <a:gd name="connsiteX112" fmla="*/ 3838383 w 4280890"/>
              <a:gd name="connsiteY112" fmla="*/ 315129 h 5156268"/>
              <a:gd name="connsiteX113" fmla="*/ 3819658 w 4280890"/>
              <a:gd name="connsiteY113" fmla="*/ 273727 h 5156268"/>
              <a:gd name="connsiteX114" fmla="*/ 3800576 w 4280890"/>
              <a:gd name="connsiteY114" fmla="*/ 232522 h 5156268"/>
              <a:gd name="connsiteX115" fmla="*/ 3781140 w 4280890"/>
              <a:gd name="connsiteY115" fmla="*/ 191516 h 5156268"/>
              <a:gd name="connsiteX116" fmla="*/ 3761352 w 4280890"/>
              <a:gd name="connsiteY116" fmla="*/ 150711 h 5156268"/>
              <a:gd name="connsiteX117" fmla="*/ 3741214 w 4280890"/>
              <a:gd name="connsiteY117" fmla="*/ 110109 h 5156268"/>
              <a:gd name="connsiteX118" fmla="*/ 3720728 w 4280890"/>
              <a:gd name="connsiteY118" fmla="*/ 69712 h 5156268"/>
              <a:gd name="connsiteX119" fmla="*/ 3699895 w 4280890"/>
              <a:gd name="connsiteY119" fmla="*/ 29522 h 5156268"/>
              <a:gd name="connsiteX120" fmla="*/ 3688212 w 4280890"/>
              <a:gd name="connsiteY120" fmla="*/ 7465 h 5156268"/>
              <a:gd name="connsiteX0" fmla="*/ 3688212 w 4280890"/>
              <a:gd name="connsiteY0" fmla="*/ 7465 h 5156268"/>
              <a:gd name="connsiteX1" fmla="*/ 0 w 4280890"/>
              <a:gd name="connsiteY1" fmla="*/ 0 h 5156268"/>
              <a:gd name="connsiteX2" fmla="*/ 7465 w 4280890"/>
              <a:gd name="connsiteY2" fmla="*/ 5156268 h 5156268"/>
              <a:gd name="connsiteX3" fmla="*/ 3474407 w 4280890"/>
              <a:gd name="connsiteY3" fmla="*/ 5155536 h 5156268"/>
              <a:gd name="connsiteX4" fmla="*/ 3497145 w 4280890"/>
              <a:gd name="connsiteY4" fmla="*/ 5119800 h 5156268"/>
              <a:gd name="connsiteX5" fmla="*/ 3521006 w 4280890"/>
              <a:gd name="connsiteY5" fmla="*/ 5081559 h 5156268"/>
              <a:gd name="connsiteX6" fmla="*/ 3544538 w 4280890"/>
              <a:gd name="connsiteY6" fmla="*/ 5043095 h 5156268"/>
              <a:gd name="connsiteX7" fmla="*/ 3567739 w 4280890"/>
              <a:gd name="connsiteY7" fmla="*/ 5004407 h 5156268"/>
              <a:gd name="connsiteX8" fmla="*/ 3590608 w 4280890"/>
              <a:gd name="connsiteY8" fmla="*/ 4965499 h 5156268"/>
              <a:gd name="connsiteX9" fmla="*/ 3613142 w 4280890"/>
              <a:gd name="connsiteY9" fmla="*/ 4926372 h 5156268"/>
              <a:gd name="connsiteX10" fmla="*/ 3635340 w 4280890"/>
              <a:gd name="connsiteY10" fmla="*/ 4887029 h 5156268"/>
              <a:gd name="connsiteX11" fmla="*/ 3657199 w 4280890"/>
              <a:gd name="connsiteY11" fmla="*/ 4847471 h 5156268"/>
              <a:gd name="connsiteX12" fmla="*/ 3678718 w 4280890"/>
              <a:gd name="connsiteY12" fmla="*/ 4807700 h 5156268"/>
              <a:gd name="connsiteX13" fmla="*/ 3699895 w 4280890"/>
              <a:gd name="connsiteY13" fmla="*/ 4767719 h 5156268"/>
              <a:gd name="connsiteX14" fmla="*/ 3720728 w 4280890"/>
              <a:gd name="connsiteY14" fmla="*/ 4727528 h 5156268"/>
              <a:gd name="connsiteX15" fmla="*/ 3741214 w 4280890"/>
              <a:gd name="connsiteY15" fmla="*/ 4687131 h 5156268"/>
              <a:gd name="connsiteX16" fmla="*/ 3761352 w 4280890"/>
              <a:gd name="connsiteY16" fmla="*/ 4646529 h 5156268"/>
              <a:gd name="connsiteX17" fmla="*/ 3781140 w 4280890"/>
              <a:gd name="connsiteY17" fmla="*/ 4605724 h 5156268"/>
              <a:gd name="connsiteX18" fmla="*/ 3800576 w 4280890"/>
              <a:gd name="connsiteY18" fmla="*/ 4564718 h 5156268"/>
              <a:gd name="connsiteX19" fmla="*/ 3819658 w 4280890"/>
              <a:gd name="connsiteY19" fmla="*/ 4523514 h 5156268"/>
              <a:gd name="connsiteX20" fmla="*/ 3838383 w 4280890"/>
              <a:gd name="connsiteY20" fmla="*/ 4482112 h 5156268"/>
              <a:gd name="connsiteX21" fmla="*/ 3856751 w 4280890"/>
              <a:gd name="connsiteY21" fmla="*/ 4440515 h 5156268"/>
              <a:gd name="connsiteX22" fmla="*/ 3874758 w 4280890"/>
              <a:gd name="connsiteY22" fmla="*/ 4398725 h 5156268"/>
              <a:gd name="connsiteX23" fmla="*/ 3892404 w 4280890"/>
              <a:gd name="connsiteY23" fmla="*/ 4356744 h 5156268"/>
              <a:gd name="connsiteX24" fmla="*/ 3909686 w 4280890"/>
              <a:gd name="connsiteY24" fmla="*/ 4314574 h 5156268"/>
              <a:gd name="connsiteX25" fmla="*/ 3926601 w 4280890"/>
              <a:gd name="connsiteY25" fmla="*/ 4272216 h 5156268"/>
              <a:gd name="connsiteX26" fmla="*/ 3943149 w 4280890"/>
              <a:gd name="connsiteY26" fmla="*/ 4229674 h 5156268"/>
              <a:gd name="connsiteX27" fmla="*/ 3959327 w 4280890"/>
              <a:gd name="connsiteY27" fmla="*/ 4186948 h 5156268"/>
              <a:gd name="connsiteX28" fmla="*/ 3975134 w 4280890"/>
              <a:gd name="connsiteY28" fmla="*/ 4144040 h 5156268"/>
              <a:gd name="connsiteX29" fmla="*/ 3990566 w 4280890"/>
              <a:gd name="connsiteY29" fmla="*/ 4100954 h 5156268"/>
              <a:gd name="connsiteX30" fmla="*/ 4005623 w 4280890"/>
              <a:gd name="connsiteY30" fmla="*/ 4057690 h 5156268"/>
              <a:gd name="connsiteX31" fmla="*/ 4020303 w 4280890"/>
              <a:gd name="connsiteY31" fmla="*/ 4014251 h 5156268"/>
              <a:gd name="connsiteX32" fmla="*/ 4034602 w 4280890"/>
              <a:gd name="connsiteY32" fmla="*/ 3970638 h 5156268"/>
              <a:gd name="connsiteX33" fmla="*/ 4048520 w 4280890"/>
              <a:gd name="connsiteY33" fmla="*/ 3926853 h 5156268"/>
              <a:gd name="connsiteX34" fmla="*/ 4062055 w 4280890"/>
              <a:gd name="connsiteY34" fmla="*/ 3882900 h 5156268"/>
              <a:gd name="connsiteX35" fmla="*/ 4075204 w 4280890"/>
              <a:gd name="connsiteY35" fmla="*/ 3838778 h 5156268"/>
              <a:gd name="connsiteX36" fmla="*/ 4087965 w 4280890"/>
              <a:gd name="connsiteY36" fmla="*/ 3794491 h 5156268"/>
              <a:gd name="connsiteX37" fmla="*/ 4100337 w 4280890"/>
              <a:gd name="connsiteY37" fmla="*/ 3750041 h 5156268"/>
              <a:gd name="connsiteX38" fmla="*/ 4112318 w 4280890"/>
              <a:gd name="connsiteY38" fmla="*/ 3705428 h 5156268"/>
              <a:gd name="connsiteX39" fmla="*/ 4123905 w 4280890"/>
              <a:gd name="connsiteY39" fmla="*/ 3660656 h 5156268"/>
              <a:gd name="connsiteX40" fmla="*/ 4135097 w 4280890"/>
              <a:gd name="connsiteY40" fmla="*/ 3615727 h 5156268"/>
              <a:gd name="connsiteX41" fmla="*/ 4145892 w 4280890"/>
              <a:gd name="connsiteY41" fmla="*/ 3570641 h 5156268"/>
              <a:gd name="connsiteX42" fmla="*/ 4156287 w 4280890"/>
              <a:gd name="connsiteY42" fmla="*/ 3525402 h 5156268"/>
              <a:gd name="connsiteX43" fmla="*/ 4166281 w 4280890"/>
              <a:gd name="connsiteY43" fmla="*/ 3480011 h 5156268"/>
              <a:gd name="connsiteX44" fmla="*/ 4175872 w 4280890"/>
              <a:gd name="connsiteY44" fmla="*/ 3434470 h 5156268"/>
              <a:gd name="connsiteX45" fmla="*/ 4185058 w 4280890"/>
              <a:gd name="connsiteY45" fmla="*/ 3388781 h 5156268"/>
              <a:gd name="connsiteX46" fmla="*/ 4193836 w 4280890"/>
              <a:gd name="connsiteY46" fmla="*/ 3342946 h 5156268"/>
              <a:gd name="connsiteX47" fmla="*/ 4202206 w 4280890"/>
              <a:gd name="connsiteY47" fmla="*/ 3296967 h 5156268"/>
              <a:gd name="connsiteX48" fmla="*/ 4210164 w 4280890"/>
              <a:gd name="connsiteY48" fmla="*/ 3250846 h 5156268"/>
              <a:gd name="connsiteX49" fmla="*/ 4217710 w 4280890"/>
              <a:gd name="connsiteY49" fmla="*/ 3204585 h 5156268"/>
              <a:gd name="connsiteX50" fmla="*/ 4224840 w 4280890"/>
              <a:gd name="connsiteY50" fmla="*/ 3158186 h 5156268"/>
              <a:gd name="connsiteX51" fmla="*/ 4231554 w 4280890"/>
              <a:gd name="connsiteY51" fmla="*/ 3111651 h 5156268"/>
              <a:gd name="connsiteX52" fmla="*/ 4237849 w 4280890"/>
              <a:gd name="connsiteY52" fmla="*/ 3064981 h 5156268"/>
              <a:gd name="connsiteX53" fmla="*/ 4243722 w 4280890"/>
              <a:gd name="connsiteY53" fmla="*/ 3018180 h 5156268"/>
              <a:gd name="connsiteX54" fmla="*/ 4249173 w 4280890"/>
              <a:gd name="connsiteY54" fmla="*/ 2971248 h 5156268"/>
              <a:gd name="connsiteX55" fmla="*/ 4254200 w 4280890"/>
              <a:gd name="connsiteY55" fmla="*/ 2924187 h 5156268"/>
              <a:gd name="connsiteX56" fmla="*/ 4258799 w 4280890"/>
              <a:gd name="connsiteY56" fmla="*/ 2877001 h 5156268"/>
              <a:gd name="connsiteX57" fmla="*/ 4262970 w 4280890"/>
              <a:gd name="connsiteY57" fmla="*/ 2829690 h 5156268"/>
              <a:gd name="connsiteX58" fmla="*/ 4266710 w 4280890"/>
              <a:gd name="connsiteY58" fmla="*/ 2782257 h 5156268"/>
              <a:gd name="connsiteX59" fmla="*/ 4270017 w 4280890"/>
              <a:gd name="connsiteY59" fmla="*/ 2734703 h 5156268"/>
              <a:gd name="connsiteX60" fmla="*/ 4272890 w 4280890"/>
              <a:gd name="connsiteY60" fmla="*/ 2687031 h 5156268"/>
              <a:gd name="connsiteX61" fmla="*/ 4275326 w 4280890"/>
              <a:gd name="connsiteY61" fmla="*/ 2639242 h 5156268"/>
              <a:gd name="connsiteX62" fmla="*/ 4277324 w 4280890"/>
              <a:gd name="connsiteY62" fmla="*/ 2591339 h 5156268"/>
              <a:gd name="connsiteX63" fmla="*/ 4278881 w 4280890"/>
              <a:gd name="connsiteY63" fmla="*/ 2543323 h 5156268"/>
              <a:gd name="connsiteX64" fmla="*/ 4279995 w 4280890"/>
              <a:gd name="connsiteY64" fmla="*/ 2495197 h 5156268"/>
              <a:gd name="connsiteX65" fmla="*/ 4280666 w 4280890"/>
              <a:gd name="connsiteY65" fmla="*/ 2446962 h 5156268"/>
              <a:gd name="connsiteX66" fmla="*/ 4280890 w 4280890"/>
              <a:gd name="connsiteY66" fmla="*/ 2398620 h 5156268"/>
              <a:gd name="connsiteX67" fmla="*/ 4280666 w 4280890"/>
              <a:gd name="connsiteY67" fmla="*/ 2350279 h 5156268"/>
              <a:gd name="connsiteX68" fmla="*/ 4279995 w 4280890"/>
              <a:gd name="connsiteY68" fmla="*/ 2302044 h 5156268"/>
              <a:gd name="connsiteX69" fmla="*/ 4278881 w 4280890"/>
              <a:gd name="connsiteY69" fmla="*/ 2253917 h 5156268"/>
              <a:gd name="connsiteX70" fmla="*/ 4277324 w 4280890"/>
              <a:gd name="connsiteY70" fmla="*/ 2205901 h 5156268"/>
              <a:gd name="connsiteX71" fmla="*/ 4275326 w 4280890"/>
              <a:gd name="connsiteY71" fmla="*/ 2157998 h 5156268"/>
              <a:gd name="connsiteX72" fmla="*/ 4272890 w 4280890"/>
              <a:gd name="connsiteY72" fmla="*/ 2110210 h 5156268"/>
              <a:gd name="connsiteX73" fmla="*/ 4270017 w 4280890"/>
              <a:gd name="connsiteY73" fmla="*/ 2062537 h 5156268"/>
              <a:gd name="connsiteX74" fmla="*/ 4266710 w 4280890"/>
              <a:gd name="connsiteY74" fmla="*/ 2014984 h 5156268"/>
              <a:gd name="connsiteX75" fmla="*/ 4262970 w 4280890"/>
              <a:gd name="connsiteY75" fmla="*/ 1967551 h 5156268"/>
              <a:gd name="connsiteX76" fmla="*/ 4258799 w 4280890"/>
              <a:gd name="connsiteY76" fmla="*/ 1920240 h 5156268"/>
              <a:gd name="connsiteX77" fmla="*/ 4254200 w 4280890"/>
              <a:gd name="connsiteY77" fmla="*/ 1873053 h 5156268"/>
              <a:gd name="connsiteX78" fmla="*/ 4249173 w 4280890"/>
              <a:gd name="connsiteY78" fmla="*/ 1825993 h 5156268"/>
              <a:gd name="connsiteX79" fmla="*/ 4243722 w 4280890"/>
              <a:gd name="connsiteY79" fmla="*/ 1779061 h 5156268"/>
              <a:gd name="connsiteX80" fmla="*/ 4237849 w 4280890"/>
              <a:gd name="connsiteY80" fmla="*/ 1732259 h 5156268"/>
              <a:gd name="connsiteX81" fmla="*/ 4231554 w 4280890"/>
              <a:gd name="connsiteY81" fmla="*/ 1685590 h 5156268"/>
              <a:gd name="connsiteX82" fmla="*/ 4224840 w 4280890"/>
              <a:gd name="connsiteY82" fmla="*/ 1639055 h 5156268"/>
              <a:gd name="connsiteX83" fmla="*/ 4217710 w 4280890"/>
              <a:gd name="connsiteY83" fmla="*/ 1592656 h 5156268"/>
              <a:gd name="connsiteX84" fmla="*/ 4210164 w 4280890"/>
              <a:gd name="connsiteY84" fmla="*/ 1546395 h 5156268"/>
              <a:gd name="connsiteX85" fmla="*/ 4202206 w 4280890"/>
              <a:gd name="connsiteY85" fmla="*/ 1500274 h 5156268"/>
              <a:gd name="connsiteX86" fmla="*/ 4193836 w 4280890"/>
              <a:gd name="connsiteY86" fmla="*/ 1454295 h 5156268"/>
              <a:gd name="connsiteX87" fmla="*/ 4185058 w 4280890"/>
              <a:gd name="connsiteY87" fmla="*/ 1408460 h 5156268"/>
              <a:gd name="connsiteX88" fmla="*/ 4175872 w 4280890"/>
              <a:gd name="connsiteY88" fmla="*/ 1362771 h 5156268"/>
              <a:gd name="connsiteX89" fmla="*/ 4166281 w 4280890"/>
              <a:gd name="connsiteY89" fmla="*/ 1317230 h 5156268"/>
              <a:gd name="connsiteX90" fmla="*/ 4156287 w 4280890"/>
              <a:gd name="connsiteY90" fmla="*/ 1271839 h 5156268"/>
              <a:gd name="connsiteX91" fmla="*/ 4145892 w 4280890"/>
              <a:gd name="connsiteY91" fmla="*/ 1226599 h 5156268"/>
              <a:gd name="connsiteX92" fmla="*/ 4135097 w 4280890"/>
              <a:gd name="connsiteY92" fmla="*/ 1181514 h 5156268"/>
              <a:gd name="connsiteX93" fmla="*/ 4123905 w 4280890"/>
              <a:gd name="connsiteY93" fmla="*/ 1136584 h 5156268"/>
              <a:gd name="connsiteX94" fmla="*/ 4112318 w 4280890"/>
              <a:gd name="connsiteY94" fmla="*/ 1091812 h 5156268"/>
              <a:gd name="connsiteX95" fmla="*/ 4100337 w 4280890"/>
              <a:gd name="connsiteY95" fmla="*/ 1047200 h 5156268"/>
              <a:gd name="connsiteX96" fmla="*/ 4087965 w 4280890"/>
              <a:gd name="connsiteY96" fmla="*/ 1002749 h 5156268"/>
              <a:gd name="connsiteX97" fmla="*/ 4075204 w 4280890"/>
              <a:gd name="connsiteY97" fmla="*/ 958462 h 5156268"/>
              <a:gd name="connsiteX98" fmla="*/ 4062055 w 4280890"/>
              <a:gd name="connsiteY98" fmla="*/ 914341 h 5156268"/>
              <a:gd name="connsiteX99" fmla="*/ 4048520 w 4280890"/>
              <a:gd name="connsiteY99" fmla="*/ 870387 h 5156268"/>
              <a:gd name="connsiteX100" fmla="*/ 4034602 w 4280890"/>
              <a:gd name="connsiteY100" fmla="*/ 826603 h 5156268"/>
              <a:gd name="connsiteX101" fmla="*/ 4020303 w 4280890"/>
              <a:gd name="connsiteY101" fmla="*/ 782990 h 5156268"/>
              <a:gd name="connsiteX102" fmla="*/ 4005623 w 4280890"/>
              <a:gd name="connsiteY102" fmla="*/ 739551 h 5156268"/>
              <a:gd name="connsiteX103" fmla="*/ 3990566 w 4280890"/>
              <a:gd name="connsiteY103" fmla="*/ 696287 h 5156268"/>
              <a:gd name="connsiteX104" fmla="*/ 3975134 w 4280890"/>
              <a:gd name="connsiteY104" fmla="*/ 653200 h 5156268"/>
              <a:gd name="connsiteX105" fmla="*/ 3959327 w 4280890"/>
              <a:gd name="connsiteY105" fmla="*/ 610293 h 5156268"/>
              <a:gd name="connsiteX106" fmla="*/ 3943149 w 4280890"/>
              <a:gd name="connsiteY106" fmla="*/ 567567 h 5156268"/>
              <a:gd name="connsiteX107" fmla="*/ 3926601 w 4280890"/>
              <a:gd name="connsiteY107" fmla="*/ 525024 h 5156268"/>
              <a:gd name="connsiteX108" fmla="*/ 3909686 w 4280890"/>
              <a:gd name="connsiteY108" fmla="*/ 482667 h 5156268"/>
              <a:gd name="connsiteX109" fmla="*/ 3892404 w 4280890"/>
              <a:gd name="connsiteY109" fmla="*/ 440497 h 5156268"/>
              <a:gd name="connsiteX110" fmla="*/ 3874758 w 4280890"/>
              <a:gd name="connsiteY110" fmla="*/ 398516 h 5156268"/>
              <a:gd name="connsiteX111" fmla="*/ 3856751 w 4280890"/>
              <a:gd name="connsiteY111" fmla="*/ 356726 h 5156268"/>
              <a:gd name="connsiteX112" fmla="*/ 3838383 w 4280890"/>
              <a:gd name="connsiteY112" fmla="*/ 315129 h 5156268"/>
              <a:gd name="connsiteX113" fmla="*/ 3819658 w 4280890"/>
              <a:gd name="connsiteY113" fmla="*/ 273727 h 5156268"/>
              <a:gd name="connsiteX114" fmla="*/ 3800576 w 4280890"/>
              <a:gd name="connsiteY114" fmla="*/ 232522 h 5156268"/>
              <a:gd name="connsiteX115" fmla="*/ 3781140 w 4280890"/>
              <a:gd name="connsiteY115" fmla="*/ 191516 h 5156268"/>
              <a:gd name="connsiteX116" fmla="*/ 3761352 w 4280890"/>
              <a:gd name="connsiteY116" fmla="*/ 150711 h 5156268"/>
              <a:gd name="connsiteX117" fmla="*/ 3741214 w 4280890"/>
              <a:gd name="connsiteY117" fmla="*/ 110109 h 5156268"/>
              <a:gd name="connsiteX118" fmla="*/ 3720728 w 4280890"/>
              <a:gd name="connsiteY118" fmla="*/ 69712 h 5156268"/>
              <a:gd name="connsiteX119" fmla="*/ 3699895 w 4280890"/>
              <a:gd name="connsiteY119" fmla="*/ 29522 h 5156268"/>
              <a:gd name="connsiteX120" fmla="*/ 3688212 w 4280890"/>
              <a:gd name="connsiteY120" fmla="*/ 7465 h 515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280890" h="5156268">
                <a:moveTo>
                  <a:pt x="3688212" y="7465"/>
                </a:moveTo>
                <a:lnTo>
                  <a:pt x="0" y="0"/>
                </a:lnTo>
                <a:cubicBezTo>
                  <a:pt x="0" y="1710047"/>
                  <a:pt x="7465" y="3446221"/>
                  <a:pt x="7465" y="5156268"/>
                </a:cubicBezTo>
                <a:lnTo>
                  <a:pt x="3474407" y="5155536"/>
                </a:lnTo>
                <a:lnTo>
                  <a:pt x="3497145" y="5119800"/>
                </a:lnTo>
                <a:lnTo>
                  <a:pt x="3521006" y="5081559"/>
                </a:lnTo>
                <a:lnTo>
                  <a:pt x="3544538" y="5043095"/>
                </a:lnTo>
                <a:lnTo>
                  <a:pt x="3567739" y="5004407"/>
                </a:lnTo>
                <a:lnTo>
                  <a:pt x="3590608" y="4965499"/>
                </a:lnTo>
                <a:lnTo>
                  <a:pt x="3613142" y="4926372"/>
                </a:lnTo>
                <a:lnTo>
                  <a:pt x="3635340" y="4887029"/>
                </a:lnTo>
                <a:lnTo>
                  <a:pt x="3657199" y="4847471"/>
                </a:lnTo>
                <a:lnTo>
                  <a:pt x="3678718" y="4807700"/>
                </a:lnTo>
                <a:lnTo>
                  <a:pt x="3699895" y="4767719"/>
                </a:lnTo>
                <a:lnTo>
                  <a:pt x="3720728" y="4727528"/>
                </a:lnTo>
                <a:lnTo>
                  <a:pt x="3741214" y="4687131"/>
                </a:lnTo>
                <a:lnTo>
                  <a:pt x="3761352" y="4646529"/>
                </a:lnTo>
                <a:lnTo>
                  <a:pt x="3781140" y="4605724"/>
                </a:lnTo>
                <a:lnTo>
                  <a:pt x="3800576" y="4564718"/>
                </a:lnTo>
                <a:lnTo>
                  <a:pt x="3819658" y="4523514"/>
                </a:lnTo>
                <a:lnTo>
                  <a:pt x="3838383" y="4482112"/>
                </a:lnTo>
                <a:lnTo>
                  <a:pt x="3856751" y="4440515"/>
                </a:lnTo>
                <a:lnTo>
                  <a:pt x="3874758" y="4398725"/>
                </a:lnTo>
                <a:lnTo>
                  <a:pt x="3892404" y="4356744"/>
                </a:lnTo>
                <a:lnTo>
                  <a:pt x="3909686" y="4314574"/>
                </a:lnTo>
                <a:lnTo>
                  <a:pt x="3926601" y="4272216"/>
                </a:lnTo>
                <a:lnTo>
                  <a:pt x="3943149" y="4229674"/>
                </a:lnTo>
                <a:lnTo>
                  <a:pt x="3959327" y="4186948"/>
                </a:lnTo>
                <a:lnTo>
                  <a:pt x="3975134" y="4144040"/>
                </a:lnTo>
                <a:lnTo>
                  <a:pt x="3990566" y="4100954"/>
                </a:lnTo>
                <a:lnTo>
                  <a:pt x="4005623" y="4057690"/>
                </a:lnTo>
                <a:lnTo>
                  <a:pt x="4020303" y="4014251"/>
                </a:lnTo>
                <a:lnTo>
                  <a:pt x="4034602" y="3970638"/>
                </a:lnTo>
                <a:lnTo>
                  <a:pt x="4048520" y="3926853"/>
                </a:lnTo>
                <a:lnTo>
                  <a:pt x="4062055" y="3882900"/>
                </a:lnTo>
                <a:lnTo>
                  <a:pt x="4075204" y="3838778"/>
                </a:lnTo>
                <a:lnTo>
                  <a:pt x="4087965" y="3794491"/>
                </a:lnTo>
                <a:lnTo>
                  <a:pt x="4100337" y="3750041"/>
                </a:lnTo>
                <a:lnTo>
                  <a:pt x="4112318" y="3705428"/>
                </a:lnTo>
                <a:lnTo>
                  <a:pt x="4123905" y="3660656"/>
                </a:lnTo>
                <a:lnTo>
                  <a:pt x="4135097" y="3615727"/>
                </a:lnTo>
                <a:lnTo>
                  <a:pt x="4145892" y="3570641"/>
                </a:lnTo>
                <a:lnTo>
                  <a:pt x="4156287" y="3525402"/>
                </a:lnTo>
                <a:lnTo>
                  <a:pt x="4166281" y="3480011"/>
                </a:lnTo>
                <a:lnTo>
                  <a:pt x="4175872" y="3434470"/>
                </a:lnTo>
                <a:lnTo>
                  <a:pt x="4185058" y="3388781"/>
                </a:lnTo>
                <a:lnTo>
                  <a:pt x="4193836" y="3342946"/>
                </a:lnTo>
                <a:lnTo>
                  <a:pt x="4202206" y="3296967"/>
                </a:lnTo>
                <a:lnTo>
                  <a:pt x="4210164" y="3250846"/>
                </a:lnTo>
                <a:lnTo>
                  <a:pt x="4217710" y="3204585"/>
                </a:lnTo>
                <a:lnTo>
                  <a:pt x="4224840" y="3158186"/>
                </a:lnTo>
                <a:lnTo>
                  <a:pt x="4231554" y="3111651"/>
                </a:lnTo>
                <a:lnTo>
                  <a:pt x="4237849" y="3064981"/>
                </a:lnTo>
                <a:lnTo>
                  <a:pt x="4243722" y="3018180"/>
                </a:lnTo>
                <a:lnTo>
                  <a:pt x="4249173" y="2971248"/>
                </a:lnTo>
                <a:lnTo>
                  <a:pt x="4254200" y="2924187"/>
                </a:lnTo>
                <a:lnTo>
                  <a:pt x="4258799" y="2877001"/>
                </a:lnTo>
                <a:lnTo>
                  <a:pt x="4262970" y="2829690"/>
                </a:lnTo>
                <a:lnTo>
                  <a:pt x="4266710" y="2782257"/>
                </a:lnTo>
                <a:lnTo>
                  <a:pt x="4270017" y="2734703"/>
                </a:lnTo>
                <a:lnTo>
                  <a:pt x="4272890" y="2687031"/>
                </a:lnTo>
                <a:lnTo>
                  <a:pt x="4275326" y="2639242"/>
                </a:lnTo>
                <a:lnTo>
                  <a:pt x="4277324" y="2591339"/>
                </a:lnTo>
                <a:lnTo>
                  <a:pt x="4278881" y="2543323"/>
                </a:lnTo>
                <a:cubicBezTo>
                  <a:pt x="4279252" y="2527281"/>
                  <a:pt x="4279624" y="2511239"/>
                  <a:pt x="4279995" y="2495197"/>
                </a:cubicBezTo>
                <a:cubicBezTo>
                  <a:pt x="4280219" y="2479119"/>
                  <a:pt x="4280442" y="2463040"/>
                  <a:pt x="4280666" y="2446962"/>
                </a:cubicBezTo>
                <a:cubicBezTo>
                  <a:pt x="4280741" y="2430848"/>
                  <a:pt x="4280815" y="2414734"/>
                  <a:pt x="4280890" y="2398620"/>
                </a:cubicBezTo>
                <a:cubicBezTo>
                  <a:pt x="4280815" y="2382506"/>
                  <a:pt x="4280741" y="2366393"/>
                  <a:pt x="4280666" y="2350279"/>
                </a:cubicBezTo>
                <a:cubicBezTo>
                  <a:pt x="4280442" y="2334201"/>
                  <a:pt x="4280219" y="2318122"/>
                  <a:pt x="4279995" y="2302044"/>
                </a:cubicBezTo>
                <a:cubicBezTo>
                  <a:pt x="4279624" y="2286002"/>
                  <a:pt x="4279252" y="2269959"/>
                  <a:pt x="4278881" y="2253917"/>
                </a:cubicBezTo>
                <a:lnTo>
                  <a:pt x="4277324" y="2205901"/>
                </a:lnTo>
                <a:lnTo>
                  <a:pt x="4275326" y="2157998"/>
                </a:lnTo>
                <a:lnTo>
                  <a:pt x="4272890" y="2110210"/>
                </a:lnTo>
                <a:lnTo>
                  <a:pt x="4270017" y="2062537"/>
                </a:lnTo>
                <a:lnTo>
                  <a:pt x="4266710" y="2014984"/>
                </a:lnTo>
                <a:lnTo>
                  <a:pt x="4262970" y="1967551"/>
                </a:lnTo>
                <a:lnTo>
                  <a:pt x="4258799" y="1920240"/>
                </a:lnTo>
                <a:lnTo>
                  <a:pt x="4254200" y="1873053"/>
                </a:lnTo>
                <a:lnTo>
                  <a:pt x="4249173" y="1825993"/>
                </a:lnTo>
                <a:lnTo>
                  <a:pt x="4243722" y="1779061"/>
                </a:lnTo>
                <a:lnTo>
                  <a:pt x="4237849" y="1732259"/>
                </a:lnTo>
                <a:lnTo>
                  <a:pt x="4231554" y="1685590"/>
                </a:lnTo>
                <a:lnTo>
                  <a:pt x="4224840" y="1639055"/>
                </a:lnTo>
                <a:lnTo>
                  <a:pt x="4217710" y="1592656"/>
                </a:lnTo>
                <a:lnTo>
                  <a:pt x="4210164" y="1546395"/>
                </a:lnTo>
                <a:lnTo>
                  <a:pt x="4202206" y="1500274"/>
                </a:lnTo>
                <a:lnTo>
                  <a:pt x="4193836" y="1454295"/>
                </a:lnTo>
                <a:lnTo>
                  <a:pt x="4185058" y="1408460"/>
                </a:lnTo>
                <a:lnTo>
                  <a:pt x="4175872" y="1362771"/>
                </a:lnTo>
                <a:lnTo>
                  <a:pt x="4166281" y="1317230"/>
                </a:lnTo>
                <a:lnTo>
                  <a:pt x="4156287" y="1271839"/>
                </a:lnTo>
                <a:lnTo>
                  <a:pt x="4145892" y="1226599"/>
                </a:lnTo>
                <a:lnTo>
                  <a:pt x="4135097" y="1181514"/>
                </a:lnTo>
                <a:lnTo>
                  <a:pt x="4123905" y="1136584"/>
                </a:lnTo>
                <a:lnTo>
                  <a:pt x="4112318" y="1091812"/>
                </a:lnTo>
                <a:lnTo>
                  <a:pt x="4100337" y="1047200"/>
                </a:lnTo>
                <a:lnTo>
                  <a:pt x="4087965" y="1002749"/>
                </a:lnTo>
                <a:lnTo>
                  <a:pt x="4075204" y="958462"/>
                </a:lnTo>
                <a:lnTo>
                  <a:pt x="4062055" y="914341"/>
                </a:lnTo>
                <a:lnTo>
                  <a:pt x="4048520" y="870387"/>
                </a:lnTo>
                <a:lnTo>
                  <a:pt x="4034602" y="826603"/>
                </a:lnTo>
                <a:lnTo>
                  <a:pt x="4020303" y="782990"/>
                </a:lnTo>
                <a:lnTo>
                  <a:pt x="4005623" y="739551"/>
                </a:lnTo>
                <a:lnTo>
                  <a:pt x="3990566" y="696287"/>
                </a:lnTo>
                <a:lnTo>
                  <a:pt x="3975134" y="653200"/>
                </a:lnTo>
                <a:lnTo>
                  <a:pt x="3959327" y="610293"/>
                </a:lnTo>
                <a:lnTo>
                  <a:pt x="3943149" y="567567"/>
                </a:lnTo>
                <a:lnTo>
                  <a:pt x="3926601" y="525024"/>
                </a:lnTo>
                <a:lnTo>
                  <a:pt x="3909686" y="482667"/>
                </a:lnTo>
                <a:lnTo>
                  <a:pt x="3892404" y="440497"/>
                </a:lnTo>
                <a:lnTo>
                  <a:pt x="3874758" y="398516"/>
                </a:lnTo>
                <a:lnTo>
                  <a:pt x="3856751" y="356726"/>
                </a:lnTo>
                <a:lnTo>
                  <a:pt x="3838383" y="315129"/>
                </a:lnTo>
                <a:lnTo>
                  <a:pt x="3819658" y="273727"/>
                </a:lnTo>
                <a:lnTo>
                  <a:pt x="3800576" y="232522"/>
                </a:lnTo>
                <a:lnTo>
                  <a:pt x="3781140" y="191516"/>
                </a:lnTo>
                <a:lnTo>
                  <a:pt x="3761352" y="150711"/>
                </a:lnTo>
                <a:lnTo>
                  <a:pt x="3741214" y="110109"/>
                </a:lnTo>
                <a:lnTo>
                  <a:pt x="3720728" y="69712"/>
                </a:lnTo>
                <a:lnTo>
                  <a:pt x="3699895" y="29522"/>
                </a:lnTo>
                <a:lnTo>
                  <a:pt x="3688212" y="7465"/>
                </a:lnTo>
                <a:close/>
              </a:path>
            </a:pathLst>
          </a:custGeom>
          <a:solidFill>
            <a:srgbClr val="020D40"/>
          </a:solidFill>
        </p:spPr>
        <p:txBody>
          <a:bodyPr lIns="0" tIns="0" rIns="0" bIns="0"/>
          <a:lstStyle/>
          <a:p>
            <a:pPr defTabSz="914278" eaLnBrk="1" fontAlgn="auto" hangingPunct="1">
              <a:spcBef>
                <a:spcPts val="0"/>
              </a:spcBef>
              <a:spcAft>
                <a:spcPts val="0"/>
              </a:spcAft>
              <a:defRPr/>
            </a:pPr>
            <a:endParaRPr sz="1799">
              <a:latin typeface="+mn-lt"/>
            </a:endParaRPr>
          </a:p>
        </p:txBody>
      </p:sp>
      <p:sp>
        <p:nvSpPr>
          <p:cNvPr id="5" name="Rectangle 4">
            <a:extLst>
              <a:ext uri="{FF2B5EF4-FFF2-40B4-BE49-F238E27FC236}">
                <a16:creationId xmlns:a16="http://schemas.microsoft.com/office/drawing/2014/main" id="{736BAC78-5A57-74BC-34CE-FBE01E7DA7CA}"/>
              </a:ext>
            </a:extLst>
          </p:cNvPr>
          <p:cNvSpPr>
            <a:spLocks noGrp="1" noRot="1" noMove="1" noResize="1" noEditPoints="1" noAdjustHandles="1" noChangeArrowheads="1" noChangeShapeType="1"/>
          </p:cNvSpPr>
          <p:nvPr userDrawn="1"/>
        </p:nvSpPr>
        <p:spPr>
          <a:xfrm>
            <a:off x="-74507" y="6373813"/>
            <a:ext cx="12300374" cy="49053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914278" eaLnBrk="1" fontAlgn="auto" hangingPunct="1">
              <a:spcBef>
                <a:spcPts val="0"/>
              </a:spcBef>
              <a:spcAft>
                <a:spcPts val="0"/>
              </a:spcAft>
              <a:defRPr/>
            </a:pPr>
            <a:endParaRPr lang="en-US" sz="1799"/>
          </a:p>
        </p:txBody>
      </p:sp>
      <p:pic>
        <p:nvPicPr>
          <p:cNvPr id="7" name="object 9">
            <a:extLst>
              <a:ext uri="{FF2B5EF4-FFF2-40B4-BE49-F238E27FC236}">
                <a16:creationId xmlns:a16="http://schemas.microsoft.com/office/drawing/2014/main" id="{B10DFAFB-CF96-F3D4-6255-C98B07F5776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463550" y="520700"/>
            <a:ext cx="114776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icture Placeholder 16"/>
          <p:cNvSpPr>
            <a:spLocks noGrp="1" noRot="1" noMove="1" noResize="1" noEditPoints="1" noAdjustHandles="1" noChangeArrowheads="1" noChangeShapeType="1"/>
          </p:cNvSpPr>
          <p:nvPr>
            <p:ph type="pic" sz="quarter" idx="10"/>
          </p:nvPr>
        </p:nvSpPr>
        <p:spPr bwMode="auto">
          <a:xfrm>
            <a:off x="4843781" y="-91447"/>
            <a:ext cx="7348219" cy="6465259"/>
          </a:xfrm>
          <a:custGeom>
            <a:avLst/>
            <a:gdLst>
              <a:gd name="connsiteX0" fmla="*/ 0 w 7426325"/>
              <a:gd name="connsiteY0" fmla="*/ 0 h 6373813"/>
              <a:gd name="connsiteX1" fmla="*/ 7426325 w 7426325"/>
              <a:gd name="connsiteY1" fmla="*/ 0 h 6373813"/>
              <a:gd name="connsiteX2" fmla="*/ 7426325 w 7426325"/>
              <a:gd name="connsiteY2" fmla="*/ 6373813 h 6373813"/>
              <a:gd name="connsiteX3" fmla="*/ 149864 w 7426325"/>
              <a:gd name="connsiteY3" fmla="*/ 6373813 h 6373813"/>
              <a:gd name="connsiteX4" fmla="*/ 164109 w 7426325"/>
              <a:gd name="connsiteY4" fmla="*/ 6346920 h 6373813"/>
              <a:gd name="connsiteX5" fmla="*/ 191875 w 7426325"/>
              <a:gd name="connsiteY5" fmla="*/ 6293353 h 6373813"/>
              <a:gd name="connsiteX6" fmla="*/ 219179 w 7426325"/>
              <a:gd name="connsiteY6" fmla="*/ 6239512 h 6373813"/>
              <a:gd name="connsiteX7" fmla="*/ 246018 w 7426325"/>
              <a:gd name="connsiteY7" fmla="*/ 6185398 h 6373813"/>
              <a:gd name="connsiteX8" fmla="*/ 272392 w 7426325"/>
              <a:gd name="connsiteY8" fmla="*/ 6131014 h 6373813"/>
              <a:gd name="connsiteX9" fmla="*/ 298296 w 7426325"/>
              <a:gd name="connsiteY9" fmla="*/ 6076361 h 6373813"/>
              <a:gd name="connsiteX10" fmla="*/ 323728 w 7426325"/>
              <a:gd name="connsiteY10" fmla="*/ 6021445 h 6373813"/>
              <a:gd name="connsiteX11" fmla="*/ 348685 w 7426325"/>
              <a:gd name="connsiteY11" fmla="*/ 5966264 h 6373813"/>
              <a:gd name="connsiteX12" fmla="*/ 373165 w 7426325"/>
              <a:gd name="connsiteY12" fmla="*/ 5910824 h 6373813"/>
              <a:gd name="connsiteX13" fmla="*/ 397165 w 7426325"/>
              <a:gd name="connsiteY13" fmla="*/ 5855127 h 6373813"/>
              <a:gd name="connsiteX14" fmla="*/ 420684 w 7426325"/>
              <a:gd name="connsiteY14" fmla="*/ 5799175 h 6373813"/>
              <a:gd name="connsiteX15" fmla="*/ 443717 w 7426325"/>
              <a:gd name="connsiteY15" fmla="*/ 5742971 h 6373813"/>
              <a:gd name="connsiteX16" fmla="*/ 466261 w 7426325"/>
              <a:gd name="connsiteY16" fmla="*/ 5686516 h 6373813"/>
              <a:gd name="connsiteX17" fmla="*/ 488316 w 7426325"/>
              <a:gd name="connsiteY17" fmla="*/ 5629817 h 6373813"/>
              <a:gd name="connsiteX18" fmla="*/ 509878 w 7426325"/>
              <a:gd name="connsiteY18" fmla="*/ 5572872 h 6373813"/>
              <a:gd name="connsiteX19" fmla="*/ 530946 w 7426325"/>
              <a:gd name="connsiteY19" fmla="*/ 5515684 h 6373813"/>
              <a:gd name="connsiteX20" fmla="*/ 551514 w 7426325"/>
              <a:gd name="connsiteY20" fmla="*/ 5458260 h 6373813"/>
              <a:gd name="connsiteX21" fmla="*/ 571581 w 7426325"/>
              <a:gd name="connsiteY21" fmla="*/ 5400598 h 6373813"/>
              <a:gd name="connsiteX22" fmla="*/ 591147 w 7426325"/>
              <a:gd name="connsiteY22" fmla="*/ 5342702 h 6373813"/>
              <a:gd name="connsiteX23" fmla="*/ 610204 w 7426325"/>
              <a:gd name="connsiteY23" fmla="*/ 5284575 h 6373813"/>
              <a:gd name="connsiteX24" fmla="*/ 628754 w 7426325"/>
              <a:gd name="connsiteY24" fmla="*/ 5226219 h 6373813"/>
              <a:gd name="connsiteX25" fmla="*/ 646793 w 7426325"/>
              <a:gd name="connsiteY25" fmla="*/ 5167639 h 6373813"/>
              <a:gd name="connsiteX26" fmla="*/ 664318 w 7426325"/>
              <a:gd name="connsiteY26" fmla="*/ 5108833 h 6373813"/>
              <a:gd name="connsiteX27" fmla="*/ 681326 w 7426325"/>
              <a:gd name="connsiteY27" fmla="*/ 5049808 h 6373813"/>
              <a:gd name="connsiteX28" fmla="*/ 697816 w 7426325"/>
              <a:gd name="connsiteY28" fmla="*/ 4990565 h 6373813"/>
              <a:gd name="connsiteX29" fmla="*/ 713784 w 7426325"/>
              <a:gd name="connsiteY29" fmla="*/ 4931105 h 6373813"/>
              <a:gd name="connsiteX30" fmla="*/ 729227 w 7426325"/>
              <a:gd name="connsiteY30" fmla="*/ 4871433 h 6373813"/>
              <a:gd name="connsiteX31" fmla="*/ 744143 w 7426325"/>
              <a:gd name="connsiteY31" fmla="*/ 4811552 h 6373813"/>
              <a:gd name="connsiteX32" fmla="*/ 758531 w 7426325"/>
              <a:gd name="connsiteY32" fmla="*/ 4751462 h 6373813"/>
              <a:gd name="connsiteX33" fmla="*/ 772385 w 7426325"/>
              <a:gd name="connsiteY33" fmla="*/ 4691167 h 6373813"/>
              <a:gd name="connsiteX34" fmla="*/ 785706 w 7426325"/>
              <a:gd name="connsiteY34" fmla="*/ 4630671 h 6373813"/>
              <a:gd name="connsiteX35" fmla="*/ 798488 w 7426325"/>
              <a:gd name="connsiteY35" fmla="*/ 4569974 h 6373813"/>
              <a:gd name="connsiteX36" fmla="*/ 810731 w 7426325"/>
              <a:gd name="connsiteY36" fmla="*/ 4509080 h 6373813"/>
              <a:gd name="connsiteX37" fmla="*/ 822430 w 7426325"/>
              <a:gd name="connsiteY37" fmla="*/ 4447991 h 6373813"/>
              <a:gd name="connsiteX38" fmla="*/ 833586 w 7426325"/>
              <a:gd name="connsiteY38" fmla="*/ 4386711 h 6373813"/>
              <a:gd name="connsiteX39" fmla="*/ 844192 w 7426325"/>
              <a:gd name="connsiteY39" fmla="*/ 4325241 h 6373813"/>
              <a:gd name="connsiteX40" fmla="*/ 854249 w 7426325"/>
              <a:gd name="connsiteY40" fmla="*/ 4263585 h 6373813"/>
              <a:gd name="connsiteX41" fmla="*/ 863752 w 7426325"/>
              <a:gd name="connsiteY41" fmla="*/ 4201744 h 6373813"/>
              <a:gd name="connsiteX42" fmla="*/ 872701 w 7426325"/>
              <a:gd name="connsiteY42" fmla="*/ 4139723 h 6373813"/>
              <a:gd name="connsiteX43" fmla="*/ 881090 w 7426325"/>
              <a:gd name="connsiteY43" fmla="*/ 4077521 h 6373813"/>
              <a:gd name="connsiteX44" fmla="*/ 888918 w 7426325"/>
              <a:gd name="connsiteY44" fmla="*/ 4015145 h 6373813"/>
              <a:gd name="connsiteX45" fmla="*/ 896183 w 7426325"/>
              <a:gd name="connsiteY45" fmla="*/ 3952594 h 6373813"/>
              <a:gd name="connsiteX46" fmla="*/ 902883 w 7426325"/>
              <a:gd name="connsiteY46" fmla="*/ 3889872 h 6373813"/>
              <a:gd name="connsiteX47" fmla="*/ 909013 w 7426325"/>
              <a:gd name="connsiteY47" fmla="*/ 3826983 h 6373813"/>
              <a:gd name="connsiteX48" fmla="*/ 914572 w 7426325"/>
              <a:gd name="connsiteY48" fmla="*/ 3763927 h 6373813"/>
              <a:gd name="connsiteX49" fmla="*/ 919556 w 7426325"/>
              <a:gd name="connsiteY49" fmla="*/ 3700708 h 6373813"/>
              <a:gd name="connsiteX50" fmla="*/ 923964 w 7426325"/>
              <a:gd name="connsiteY50" fmla="*/ 3637329 h 6373813"/>
              <a:gd name="connsiteX51" fmla="*/ 927793 w 7426325"/>
              <a:gd name="connsiteY51" fmla="*/ 3573792 h 6373813"/>
              <a:gd name="connsiteX52" fmla="*/ 931040 w 7426325"/>
              <a:gd name="connsiteY52" fmla="*/ 3510099 h 6373813"/>
              <a:gd name="connsiteX53" fmla="*/ 933703 w 7426325"/>
              <a:gd name="connsiteY53" fmla="*/ 3446254 h 6373813"/>
              <a:gd name="connsiteX54" fmla="*/ 935778 w 7426325"/>
              <a:gd name="connsiteY54" fmla="*/ 3382259 h 6373813"/>
              <a:gd name="connsiteX55" fmla="*/ 937263 w 7426325"/>
              <a:gd name="connsiteY55" fmla="*/ 3318117 h 6373813"/>
              <a:gd name="connsiteX56" fmla="*/ 938157 w 7426325"/>
              <a:gd name="connsiteY56" fmla="*/ 3253829 h 6373813"/>
              <a:gd name="connsiteX57" fmla="*/ 938455 w 7426325"/>
              <a:gd name="connsiteY57" fmla="*/ 3189400 h 6373813"/>
              <a:gd name="connsiteX58" fmla="*/ 938157 w 7426325"/>
              <a:gd name="connsiteY58" fmla="*/ 3124971 h 6373813"/>
              <a:gd name="connsiteX59" fmla="*/ 937263 w 7426325"/>
              <a:gd name="connsiteY59" fmla="*/ 3060684 h 6373813"/>
              <a:gd name="connsiteX60" fmla="*/ 935778 w 7426325"/>
              <a:gd name="connsiteY60" fmla="*/ 2996540 h 6373813"/>
              <a:gd name="connsiteX61" fmla="*/ 933703 w 7426325"/>
              <a:gd name="connsiteY61" fmla="*/ 2932545 h 6373813"/>
              <a:gd name="connsiteX62" fmla="*/ 931040 w 7426325"/>
              <a:gd name="connsiteY62" fmla="*/ 2868700 h 6373813"/>
              <a:gd name="connsiteX63" fmla="*/ 927793 w 7426325"/>
              <a:gd name="connsiteY63" fmla="*/ 2805009 h 6373813"/>
              <a:gd name="connsiteX64" fmla="*/ 923964 w 7426325"/>
              <a:gd name="connsiteY64" fmla="*/ 2741470 h 6373813"/>
              <a:gd name="connsiteX65" fmla="*/ 919556 w 7426325"/>
              <a:gd name="connsiteY65" fmla="*/ 2678092 h 6373813"/>
              <a:gd name="connsiteX66" fmla="*/ 914572 w 7426325"/>
              <a:gd name="connsiteY66" fmla="*/ 2614874 h 6373813"/>
              <a:gd name="connsiteX67" fmla="*/ 909013 w 7426325"/>
              <a:gd name="connsiteY67" fmla="*/ 2551818 h 6373813"/>
              <a:gd name="connsiteX68" fmla="*/ 902883 w 7426325"/>
              <a:gd name="connsiteY68" fmla="*/ 2488927 h 6373813"/>
              <a:gd name="connsiteX69" fmla="*/ 896183 w 7426325"/>
              <a:gd name="connsiteY69" fmla="*/ 2426206 h 6373813"/>
              <a:gd name="connsiteX70" fmla="*/ 888918 w 7426325"/>
              <a:gd name="connsiteY70" fmla="*/ 2363655 h 6373813"/>
              <a:gd name="connsiteX71" fmla="*/ 881090 w 7426325"/>
              <a:gd name="connsiteY71" fmla="*/ 2301278 h 6373813"/>
              <a:gd name="connsiteX72" fmla="*/ 872701 w 7426325"/>
              <a:gd name="connsiteY72" fmla="*/ 2239078 h 6373813"/>
              <a:gd name="connsiteX73" fmla="*/ 863752 w 7426325"/>
              <a:gd name="connsiteY73" fmla="*/ 2177056 h 6373813"/>
              <a:gd name="connsiteX74" fmla="*/ 854249 w 7426325"/>
              <a:gd name="connsiteY74" fmla="*/ 2115216 h 6373813"/>
              <a:gd name="connsiteX75" fmla="*/ 844192 w 7426325"/>
              <a:gd name="connsiteY75" fmla="*/ 2053560 h 6373813"/>
              <a:gd name="connsiteX76" fmla="*/ 833586 w 7426325"/>
              <a:gd name="connsiteY76" fmla="*/ 1992090 h 6373813"/>
              <a:gd name="connsiteX77" fmla="*/ 822430 w 7426325"/>
              <a:gd name="connsiteY77" fmla="*/ 1930809 h 6373813"/>
              <a:gd name="connsiteX78" fmla="*/ 810731 w 7426325"/>
              <a:gd name="connsiteY78" fmla="*/ 1869721 h 6373813"/>
              <a:gd name="connsiteX79" fmla="*/ 798488 w 7426325"/>
              <a:gd name="connsiteY79" fmla="*/ 1808827 h 6373813"/>
              <a:gd name="connsiteX80" fmla="*/ 785706 w 7426325"/>
              <a:gd name="connsiteY80" fmla="*/ 1748130 h 6373813"/>
              <a:gd name="connsiteX81" fmla="*/ 772385 w 7426325"/>
              <a:gd name="connsiteY81" fmla="*/ 1687633 h 6373813"/>
              <a:gd name="connsiteX82" fmla="*/ 758531 w 7426325"/>
              <a:gd name="connsiteY82" fmla="*/ 1627337 h 6373813"/>
              <a:gd name="connsiteX83" fmla="*/ 744143 w 7426325"/>
              <a:gd name="connsiteY83" fmla="*/ 1567248 h 6373813"/>
              <a:gd name="connsiteX84" fmla="*/ 729227 w 7426325"/>
              <a:gd name="connsiteY84" fmla="*/ 1507366 h 6373813"/>
              <a:gd name="connsiteX85" fmla="*/ 713784 w 7426325"/>
              <a:gd name="connsiteY85" fmla="*/ 1447694 h 6373813"/>
              <a:gd name="connsiteX86" fmla="*/ 697816 w 7426325"/>
              <a:gd name="connsiteY86" fmla="*/ 1388236 h 6373813"/>
              <a:gd name="connsiteX87" fmla="*/ 681326 w 7426325"/>
              <a:gd name="connsiteY87" fmla="*/ 1328992 h 6373813"/>
              <a:gd name="connsiteX88" fmla="*/ 664318 w 7426325"/>
              <a:gd name="connsiteY88" fmla="*/ 1269966 h 6373813"/>
              <a:gd name="connsiteX89" fmla="*/ 646793 w 7426325"/>
              <a:gd name="connsiteY89" fmla="*/ 1211162 h 6373813"/>
              <a:gd name="connsiteX90" fmla="*/ 628754 w 7426325"/>
              <a:gd name="connsiteY90" fmla="*/ 1152580 h 6373813"/>
              <a:gd name="connsiteX91" fmla="*/ 610204 w 7426325"/>
              <a:gd name="connsiteY91" fmla="*/ 1094225 h 6373813"/>
              <a:gd name="connsiteX92" fmla="*/ 591147 w 7426325"/>
              <a:gd name="connsiteY92" fmla="*/ 1036098 h 6373813"/>
              <a:gd name="connsiteX93" fmla="*/ 571581 w 7426325"/>
              <a:gd name="connsiteY93" fmla="*/ 978203 h 6373813"/>
              <a:gd name="connsiteX94" fmla="*/ 551514 w 7426325"/>
              <a:gd name="connsiteY94" fmla="*/ 920541 h 6373813"/>
              <a:gd name="connsiteX95" fmla="*/ 530946 w 7426325"/>
              <a:gd name="connsiteY95" fmla="*/ 863115 h 6373813"/>
              <a:gd name="connsiteX96" fmla="*/ 509878 w 7426325"/>
              <a:gd name="connsiteY96" fmla="*/ 805929 h 6373813"/>
              <a:gd name="connsiteX97" fmla="*/ 488316 w 7426325"/>
              <a:gd name="connsiteY97" fmla="*/ 748984 h 6373813"/>
              <a:gd name="connsiteX98" fmla="*/ 466261 w 7426325"/>
              <a:gd name="connsiteY98" fmla="*/ 692283 h 6373813"/>
              <a:gd name="connsiteX99" fmla="*/ 443717 w 7426325"/>
              <a:gd name="connsiteY99" fmla="*/ 635830 h 6373813"/>
              <a:gd name="connsiteX100" fmla="*/ 420684 w 7426325"/>
              <a:gd name="connsiteY100" fmla="*/ 579626 h 6373813"/>
              <a:gd name="connsiteX101" fmla="*/ 397165 w 7426325"/>
              <a:gd name="connsiteY101" fmla="*/ 523674 h 6373813"/>
              <a:gd name="connsiteX102" fmla="*/ 373165 w 7426325"/>
              <a:gd name="connsiteY102" fmla="*/ 467976 h 6373813"/>
              <a:gd name="connsiteX103" fmla="*/ 348685 w 7426325"/>
              <a:gd name="connsiteY103" fmla="*/ 412536 h 6373813"/>
              <a:gd name="connsiteX104" fmla="*/ 323728 w 7426325"/>
              <a:gd name="connsiteY104" fmla="*/ 357356 h 6373813"/>
              <a:gd name="connsiteX105" fmla="*/ 298296 w 7426325"/>
              <a:gd name="connsiteY105" fmla="*/ 302438 h 6373813"/>
              <a:gd name="connsiteX106" fmla="*/ 272392 w 7426325"/>
              <a:gd name="connsiteY106" fmla="*/ 247785 h 6373813"/>
              <a:gd name="connsiteX107" fmla="*/ 246018 w 7426325"/>
              <a:gd name="connsiteY107" fmla="*/ 193401 h 6373813"/>
              <a:gd name="connsiteX108" fmla="*/ 219179 w 7426325"/>
              <a:gd name="connsiteY108" fmla="*/ 139287 h 6373813"/>
              <a:gd name="connsiteX109" fmla="*/ 191875 w 7426325"/>
              <a:gd name="connsiteY109" fmla="*/ 85446 h 6373813"/>
              <a:gd name="connsiteX110" fmla="*/ 164109 w 7426325"/>
              <a:gd name="connsiteY110" fmla="*/ 31881 h 6373813"/>
              <a:gd name="connsiteX111" fmla="*/ 148538 w 7426325"/>
              <a:gd name="connsiteY111" fmla="*/ 2483 h 6373813"/>
              <a:gd name="connsiteX112" fmla="*/ 0 w 7426325"/>
              <a:gd name="connsiteY112" fmla="*/ 2183 h 6373813"/>
              <a:gd name="connsiteX0" fmla="*/ 180975 w 7426325"/>
              <a:gd name="connsiteY0" fmla="*/ 0 h 6419532"/>
              <a:gd name="connsiteX1" fmla="*/ 7426325 w 7426325"/>
              <a:gd name="connsiteY1" fmla="*/ 45719 h 6419532"/>
              <a:gd name="connsiteX2" fmla="*/ 7426325 w 7426325"/>
              <a:gd name="connsiteY2" fmla="*/ 6419532 h 6419532"/>
              <a:gd name="connsiteX3" fmla="*/ 149864 w 7426325"/>
              <a:gd name="connsiteY3" fmla="*/ 6419532 h 6419532"/>
              <a:gd name="connsiteX4" fmla="*/ 164109 w 7426325"/>
              <a:gd name="connsiteY4" fmla="*/ 6392639 h 6419532"/>
              <a:gd name="connsiteX5" fmla="*/ 191875 w 7426325"/>
              <a:gd name="connsiteY5" fmla="*/ 6339072 h 6419532"/>
              <a:gd name="connsiteX6" fmla="*/ 219179 w 7426325"/>
              <a:gd name="connsiteY6" fmla="*/ 6285231 h 6419532"/>
              <a:gd name="connsiteX7" fmla="*/ 246018 w 7426325"/>
              <a:gd name="connsiteY7" fmla="*/ 6231117 h 6419532"/>
              <a:gd name="connsiteX8" fmla="*/ 272392 w 7426325"/>
              <a:gd name="connsiteY8" fmla="*/ 6176733 h 6419532"/>
              <a:gd name="connsiteX9" fmla="*/ 298296 w 7426325"/>
              <a:gd name="connsiteY9" fmla="*/ 6122080 h 6419532"/>
              <a:gd name="connsiteX10" fmla="*/ 323728 w 7426325"/>
              <a:gd name="connsiteY10" fmla="*/ 6067164 h 6419532"/>
              <a:gd name="connsiteX11" fmla="*/ 348685 w 7426325"/>
              <a:gd name="connsiteY11" fmla="*/ 6011983 h 6419532"/>
              <a:gd name="connsiteX12" fmla="*/ 373165 w 7426325"/>
              <a:gd name="connsiteY12" fmla="*/ 5956543 h 6419532"/>
              <a:gd name="connsiteX13" fmla="*/ 397165 w 7426325"/>
              <a:gd name="connsiteY13" fmla="*/ 5900846 h 6419532"/>
              <a:gd name="connsiteX14" fmla="*/ 420684 w 7426325"/>
              <a:gd name="connsiteY14" fmla="*/ 5844894 h 6419532"/>
              <a:gd name="connsiteX15" fmla="*/ 443717 w 7426325"/>
              <a:gd name="connsiteY15" fmla="*/ 5788690 h 6419532"/>
              <a:gd name="connsiteX16" fmla="*/ 466261 w 7426325"/>
              <a:gd name="connsiteY16" fmla="*/ 5732235 h 6419532"/>
              <a:gd name="connsiteX17" fmla="*/ 488316 w 7426325"/>
              <a:gd name="connsiteY17" fmla="*/ 5675536 h 6419532"/>
              <a:gd name="connsiteX18" fmla="*/ 509878 w 7426325"/>
              <a:gd name="connsiteY18" fmla="*/ 5618591 h 6419532"/>
              <a:gd name="connsiteX19" fmla="*/ 530946 w 7426325"/>
              <a:gd name="connsiteY19" fmla="*/ 5561403 h 6419532"/>
              <a:gd name="connsiteX20" fmla="*/ 551514 w 7426325"/>
              <a:gd name="connsiteY20" fmla="*/ 5503979 h 6419532"/>
              <a:gd name="connsiteX21" fmla="*/ 571581 w 7426325"/>
              <a:gd name="connsiteY21" fmla="*/ 5446317 h 6419532"/>
              <a:gd name="connsiteX22" fmla="*/ 591147 w 7426325"/>
              <a:gd name="connsiteY22" fmla="*/ 5388421 h 6419532"/>
              <a:gd name="connsiteX23" fmla="*/ 610204 w 7426325"/>
              <a:gd name="connsiteY23" fmla="*/ 5330294 h 6419532"/>
              <a:gd name="connsiteX24" fmla="*/ 628754 w 7426325"/>
              <a:gd name="connsiteY24" fmla="*/ 5271938 h 6419532"/>
              <a:gd name="connsiteX25" fmla="*/ 646793 w 7426325"/>
              <a:gd name="connsiteY25" fmla="*/ 5213358 h 6419532"/>
              <a:gd name="connsiteX26" fmla="*/ 664318 w 7426325"/>
              <a:gd name="connsiteY26" fmla="*/ 5154552 h 6419532"/>
              <a:gd name="connsiteX27" fmla="*/ 681326 w 7426325"/>
              <a:gd name="connsiteY27" fmla="*/ 5095527 h 6419532"/>
              <a:gd name="connsiteX28" fmla="*/ 697816 w 7426325"/>
              <a:gd name="connsiteY28" fmla="*/ 5036284 h 6419532"/>
              <a:gd name="connsiteX29" fmla="*/ 713784 w 7426325"/>
              <a:gd name="connsiteY29" fmla="*/ 4976824 h 6419532"/>
              <a:gd name="connsiteX30" fmla="*/ 729227 w 7426325"/>
              <a:gd name="connsiteY30" fmla="*/ 4917152 h 6419532"/>
              <a:gd name="connsiteX31" fmla="*/ 744143 w 7426325"/>
              <a:gd name="connsiteY31" fmla="*/ 4857271 h 6419532"/>
              <a:gd name="connsiteX32" fmla="*/ 758531 w 7426325"/>
              <a:gd name="connsiteY32" fmla="*/ 4797181 h 6419532"/>
              <a:gd name="connsiteX33" fmla="*/ 772385 w 7426325"/>
              <a:gd name="connsiteY33" fmla="*/ 4736886 h 6419532"/>
              <a:gd name="connsiteX34" fmla="*/ 785706 w 7426325"/>
              <a:gd name="connsiteY34" fmla="*/ 4676390 h 6419532"/>
              <a:gd name="connsiteX35" fmla="*/ 798488 w 7426325"/>
              <a:gd name="connsiteY35" fmla="*/ 4615693 h 6419532"/>
              <a:gd name="connsiteX36" fmla="*/ 810731 w 7426325"/>
              <a:gd name="connsiteY36" fmla="*/ 4554799 h 6419532"/>
              <a:gd name="connsiteX37" fmla="*/ 822430 w 7426325"/>
              <a:gd name="connsiteY37" fmla="*/ 4493710 h 6419532"/>
              <a:gd name="connsiteX38" fmla="*/ 833586 w 7426325"/>
              <a:gd name="connsiteY38" fmla="*/ 4432430 h 6419532"/>
              <a:gd name="connsiteX39" fmla="*/ 844192 w 7426325"/>
              <a:gd name="connsiteY39" fmla="*/ 4370960 h 6419532"/>
              <a:gd name="connsiteX40" fmla="*/ 854249 w 7426325"/>
              <a:gd name="connsiteY40" fmla="*/ 4309304 h 6419532"/>
              <a:gd name="connsiteX41" fmla="*/ 863752 w 7426325"/>
              <a:gd name="connsiteY41" fmla="*/ 4247463 h 6419532"/>
              <a:gd name="connsiteX42" fmla="*/ 872701 w 7426325"/>
              <a:gd name="connsiteY42" fmla="*/ 4185442 h 6419532"/>
              <a:gd name="connsiteX43" fmla="*/ 881090 w 7426325"/>
              <a:gd name="connsiteY43" fmla="*/ 4123240 h 6419532"/>
              <a:gd name="connsiteX44" fmla="*/ 888918 w 7426325"/>
              <a:gd name="connsiteY44" fmla="*/ 4060864 h 6419532"/>
              <a:gd name="connsiteX45" fmla="*/ 896183 w 7426325"/>
              <a:gd name="connsiteY45" fmla="*/ 3998313 h 6419532"/>
              <a:gd name="connsiteX46" fmla="*/ 902883 w 7426325"/>
              <a:gd name="connsiteY46" fmla="*/ 3935591 h 6419532"/>
              <a:gd name="connsiteX47" fmla="*/ 909013 w 7426325"/>
              <a:gd name="connsiteY47" fmla="*/ 3872702 h 6419532"/>
              <a:gd name="connsiteX48" fmla="*/ 914572 w 7426325"/>
              <a:gd name="connsiteY48" fmla="*/ 3809646 h 6419532"/>
              <a:gd name="connsiteX49" fmla="*/ 919556 w 7426325"/>
              <a:gd name="connsiteY49" fmla="*/ 3746427 h 6419532"/>
              <a:gd name="connsiteX50" fmla="*/ 923964 w 7426325"/>
              <a:gd name="connsiteY50" fmla="*/ 3683048 h 6419532"/>
              <a:gd name="connsiteX51" fmla="*/ 927793 w 7426325"/>
              <a:gd name="connsiteY51" fmla="*/ 3619511 h 6419532"/>
              <a:gd name="connsiteX52" fmla="*/ 931040 w 7426325"/>
              <a:gd name="connsiteY52" fmla="*/ 3555818 h 6419532"/>
              <a:gd name="connsiteX53" fmla="*/ 933703 w 7426325"/>
              <a:gd name="connsiteY53" fmla="*/ 3491973 h 6419532"/>
              <a:gd name="connsiteX54" fmla="*/ 935778 w 7426325"/>
              <a:gd name="connsiteY54" fmla="*/ 3427978 h 6419532"/>
              <a:gd name="connsiteX55" fmla="*/ 937263 w 7426325"/>
              <a:gd name="connsiteY55" fmla="*/ 3363836 h 6419532"/>
              <a:gd name="connsiteX56" fmla="*/ 938157 w 7426325"/>
              <a:gd name="connsiteY56" fmla="*/ 3299548 h 6419532"/>
              <a:gd name="connsiteX57" fmla="*/ 938455 w 7426325"/>
              <a:gd name="connsiteY57" fmla="*/ 3235119 h 6419532"/>
              <a:gd name="connsiteX58" fmla="*/ 938157 w 7426325"/>
              <a:gd name="connsiteY58" fmla="*/ 3170690 h 6419532"/>
              <a:gd name="connsiteX59" fmla="*/ 937263 w 7426325"/>
              <a:gd name="connsiteY59" fmla="*/ 3106403 h 6419532"/>
              <a:gd name="connsiteX60" fmla="*/ 935778 w 7426325"/>
              <a:gd name="connsiteY60" fmla="*/ 3042259 h 6419532"/>
              <a:gd name="connsiteX61" fmla="*/ 933703 w 7426325"/>
              <a:gd name="connsiteY61" fmla="*/ 2978264 h 6419532"/>
              <a:gd name="connsiteX62" fmla="*/ 931040 w 7426325"/>
              <a:gd name="connsiteY62" fmla="*/ 2914419 h 6419532"/>
              <a:gd name="connsiteX63" fmla="*/ 927793 w 7426325"/>
              <a:gd name="connsiteY63" fmla="*/ 2850728 h 6419532"/>
              <a:gd name="connsiteX64" fmla="*/ 923964 w 7426325"/>
              <a:gd name="connsiteY64" fmla="*/ 2787189 h 6419532"/>
              <a:gd name="connsiteX65" fmla="*/ 919556 w 7426325"/>
              <a:gd name="connsiteY65" fmla="*/ 2723811 h 6419532"/>
              <a:gd name="connsiteX66" fmla="*/ 914572 w 7426325"/>
              <a:gd name="connsiteY66" fmla="*/ 2660593 h 6419532"/>
              <a:gd name="connsiteX67" fmla="*/ 909013 w 7426325"/>
              <a:gd name="connsiteY67" fmla="*/ 2597537 h 6419532"/>
              <a:gd name="connsiteX68" fmla="*/ 902883 w 7426325"/>
              <a:gd name="connsiteY68" fmla="*/ 2534646 h 6419532"/>
              <a:gd name="connsiteX69" fmla="*/ 896183 w 7426325"/>
              <a:gd name="connsiteY69" fmla="*/ 2471925 h 6419532"/>
              <a:gd name="connsiteX70" fmla="*/ 888918 w 7426325"/>
              <a:gd name="connsiteY70" fmla="*/ 2409374 h 6419532"/>
              <a:gd name="connsiteX71" fmla="*/ 881090 w 7426325"/>
              <a:gd name="connsiteY71" fmla="*/ 2346997 h 6419532"/>
              <a:gd name="connsiteX72" fmla="*/ 872701 w 7426325"/>
              <a:gd name="connsiteY72" fmla="*/ 2284797 h 6419532"/>
              <a:gd name="connsiteX73" fmla="*/ 863752 w 7426325"/>
              <a:gd name="connsiteY73" fmla="*/ 2222775 h 6419532"/>
              <a:gd name="connsiteX74" fmla="*/ 854249 w 7426325"/>
              <a:gd name="connsiteY74" fmla="*/ 2160935 h 6419532"/>
              <a:gd name="connsiteX75" fmla="*/ 844192 w 7426325"/>
              <a:gd name="connsiteY75" fmla="*/ 2099279 h 6419532"/>
              <a:gd name="connsiteX76" fmla="*/ 833586 w 7426325"/>
              <a:gd name="connsiteY76" fmla="*/ 2037809 h 6419532"/>
              <a:gd name="connsiteX77" fmla="*/ 822430 w 7426325"/>
              <a:gd name="connsiteY77" fmla="*/ 1976528 h 6419532"/>
              <a:gd name="connsiteX78" fmla="*/ 810731 w 7426325"/>
              <a:gd name="connsiteY78" fmla="*/ 1915440 h 6419532"/>
              <a:gd name="connsiteX79" fmla="*/ 798488 w 7426325"/>
              <a:gd name="connsiteY79" fmla="*/ 1854546 h 6419532"/>
              <a:gd name="connsiteX80" fmla="*/ 785706 w 7426325"/>
              <a:gd name="connsiteY80" fmla="*/ 1793849 h 6419532"/>
              <a:gd name="connsiteX81" fmla="*/ 772385 w 7426325"/>
              <a:gd name="connsiteY81" fmla="*/ 1733352 h 6419532"/>
              <a:gd name="connsiteX82" fmla="*/ 758531 w 7426325"/>
              <a:gd name="connsiteY82" fmla="*/ 1673056 h 6419532"/>
              <a:gd name="connsiteX83" fmla="*/ 744143 w 7426325"/>
              <a:gd name="connsiteY83" fmla="*/ 1612967 h 6419532"/>
              <a:gd name="connsiteX84" fmla="*/ 729227 w 7426325"/>
              <a:gd name="connsiteY84" fmla="*/ 1553085 h 6419532"/>
              <a:gd name="connsiteX85" fmla="*/ 713784 w 7426325"/>
              <a:gd name="connsiteY85" fmla="*/ 1493413 h 6419532"/>
              <a:gd name="connsiteX86" fmla="*/ 697816 w 7426325"/>
              <a:gd name="connsiteY86" fmla="*/ 1433955 h 6419532"/>
              <a:gd name="connsiteX87" fmla="*/ 681326 w 7426325"/>
              <a:gd name="connsiteY87" fmla="*/ 1374711 h 6419532"/>
              <a:gd name="connsiteX88" fmla="*/ 664318 w 7426325"/>
              <a:gd name="connsiteY88" fmla="*/ 1315685 h 6419532"/>
              <a:gd name="connsiteX89" fmla="*/ 646793 w 7426325"/>
              <a:gd name="connsiteY89" fmla="*/ 1256881 h 6419532"/>
              <a:gd name="connsiteX90" fmla="*/ 628754 w 7426325"/>
              <a:gd name="connsiteY90" fmla="*/ 1198299 h 6419532"/>
              <a:gd name="connsiteX91" fmla="*/ 610204 w 7426325"/>
              <a:gd name="connsiteY91" fmla="*/ 1139944 h 6419532"/>
              <a:gd name="connsiteX92" fmla="*/ 591147 w 7426325"/>
              <a:gd name="connsiteY92" fmla="*/ 1081817 h 6419532"/>
              <a:gd name="connsiteX93" fmla="*/ 571581 w 7426325"/>
              <a:gd name="connsiteY93" fmla="*/ 1023922 h 6419532"/>
              <a:gd name="connsiteX94" fmla="*/ 551514 w 7426325"/>
              <a:gd name="connsiteY94" fmla="*/ 966260 h 6419532"/>
              <a:gd name="connsiteX95" fmla="*/ 530946 w 7426325"/>
              <a:gd name="connsiteY95" fmla="*/ 908834 h 6419532"/>
              <a:gd name="connsiteX96" fmla="*/ 509878 w 7426325"/>
              <a:gd name="connsiteY96" fmla="*/ 851648 h 6419532"/>
              <a:gd name="connsiteX97" fmla="*/ 488316 w 7426325"/>
              <a:gd name="connsiteY97" fmla="*/ 794703 h 6419532"/>
              <a:gd name="connsiteX98" fmla="*/ 466261 w 7426325"/>
              <a:gd name="connsiteY98" fmla="*/ 738002 h 6419532"/>
              <a:gd name="connsiteX99" fmla="*/ 443717 w 7426325"/>
              <a:gd name="connsiteY99" fmla="*/ 681549 h 6419532"/>
              <a:gd name="connsiteX100" fmla="*/ 420684 w 7426325"/>
              <a:gd name="connsiteY100" fmla="*/ 625345 h 6419532"/>
              <a:gd name="connsiteX101" fmla="*/ 397165 w 7426325"/>
              <a:gd name="connsiteY101" fmla="*/ 569393 h 6419532"/>
              <a:gd name="connsiteX102" fmla="*/ 373165 w 7426325"/>
              <a:gd name="connsiteY102" fmla="*/ 513695 h 6419532"/>
              <a:gd name="connsiteX103" fmla="*/ 348685 w 7426325"/>
              <a:gd name="connsiteY103" fmla="*/ 458255 h 6419532"/>
              <a:gd name="connsiteX104" fmla="*/ 323728 w 7426325"/>
              <a:gd name="connsiteY104" fmla="*/ 403075 h 6419532"/>
              <a:gd name="connsiteX105" fmla="*/ 298296 w 7426325"/>
              <a:gd name="connsiteY105" fmla="*/ 348157 h 6419532"/>
              <a:gd name="connsiteX106" fmla="*/ 272392 w 7426325"/>
              <a:gd name="connsiteY106" fmla="*/ 293504 h 6419532"/>
              <a:gd name="connsiteX107" fmla="*/ 246018 w 7426325"/>
              <a:gd name="connsiteY107" fmla="*/ 239120 h 6419532"/>
              <a:gd name="connsiteX108" fmla="*/ 219179 w 7426325"/>
              <a:gd name="connsiteY108" fmla="*/ 185006 h 6419532"/>
              <a:gd name="connsiteX109" fmla="*/ 191875 w 7426325"/>
              <a:gd name="connsiteY109" fmla="*/ 131165 h 6419532"/>
              <a:gd name="connsiteX110" fmla="*/ 164109 w 7426325"/>
              <a:gd name="connsiteY110" fmla="*/ 77600 h 6419532"/>
              <a:gd name="connsiteX111" fmla="*/ 148538 w 7426325"/>
              <a:gd name="connsiteY111" fmla="*/ 48202 h 6419532"/>
              <a:gd name="connsiteX112" fmla="*/ 0 w 7426325"/>
              <a:gd name="connsiteY112" fmla="*/ 47902 h 6419532"/>
              <a:gd name="connsiteX113" fmla="*/ 180975 w 7426325"/>
              <a:gd name="connsiteY113" fmla="*/ 0 h 6419532"/>
              <a:gd name="connsiteX0" fmla="*/ 57150 w 7302500"/>
              <a:gd name="connsiteY0" fmla="*/ 0 h 6419532"/>
              <a:gd name="connsiteX1" fmla="*/ 7302500 w 7302500"/>
              <a:gd name="connsiteY1" fmla="*/ 45719 h 6419532"/>
              <a:gd name="connsiteX2" fmla="*/ 7302500 w 7302500"/>
              <a:gd name="connsiteY2" fmla="*/ 6419532 h 6419532"/>
              <a:gd name="connsiteX3" fmla="*/ 26039 w 7302500"/>
              <a:gd name="connsiteY3" fmla="*/ 6419532 h 6419532"/>
              <a:gd name="connsiteX4" fmla="*/ 40284 w 7302500"/>
              <a:gd name="connsiteY4" fmla="*/ 6392639 h 6419532"/>
              <a:gd name="connsiteX5" fmla="*/ 68050 w 7302500"/>
              <a:gd name="connsiteY5" fmla="*/ 6339072 h 6419532"/>
              <a:gd name="connsiteX6" fmla="*/ 95354 w 7302500"/>
              <a:gd name="connsiteY6" fmla="*/ 6285231 h 6419532"/>
              <a:gd name="connsiteX7" fmla="*/ 122193 w 7302500"/>
              <a:gd name="connsiteY7" fmla="*/ 6231117 h 6419532"/>
              <a:gd name="connsiteX8" fmla="*/ 148567 w 7302500"/>
              <a:gd name="connsiteY8" fmla="*/ 6176733 h 6419532"/>
              <a:gd name="connsiteX9" fmla="*/ 174471 w 7302500"/>
              <a:gd name="connsiteY9" fmla="*/ 6122080 h 6419532"/>
              <a:gd name="connsiteX10" fmla="*/ 199903 w 7302500"/>
              <a:gd name="connsiteY10" fmla="*/ 6067164 h 6419532"/>
              <a:gd name="connsiteX11" fmla="*/ 224860 w 7302500"/>
              <a:gd name="connsiteY11" fmla="*/ 6011983 h 6419532"/>
              <a:gd name="connsiteX12" fmla="*/ 249340 w 7302500"/>
              <a:gd name="connsiteY12" fmla="*/ 5956543 h 6419532"/>
              <a:gd name="connsiteX13" fmla="*/ 273340 w 7302500"/>
              <a:gd name="connsiteY13" fmla="*/ 5900846 h 6419532"/>
              <a:gd name="connsiteX14" fmla="*/ 296859 w 7302500"/>
              <a:gd name="connsiteY14" fmla="*/ 5844894 h 6419532"/>
              <a:gd name="connsiteX15" fmla="*/ 319892 w 7302500"/>
              <a:gd name="connsiteY15" fmla="*/ 5788690 h 6419532"/>
              <a:gd name="connsiteX16" fmla="*/ 342436 w 7302500"/>
              <a:gd name="connsiteY16" fmla="*/ 5732235 h 6419532"/>
              <a:gd name="connsiteX17" fmla="*/ 364491 w 7302500"/>
              <a:gd name="connsiteY17" fmla="*/ 5675536 h 6419532"/>
              <a:gd name="connsiteX18" fmla="*/ 386053 w 7302500"/>
              <a:gd name="connsiteY18" fmla="*/ 5618591 h 6419532"/>
              <a:gd name="connsiteX19" fmla="*/ 407121 w 7302500"/>
              <a:gd name="connsiteY19" fmla="*/ 5561403 h 6419532"/>
              <a:gd name="connsiteX20" fmla="*/ 427689 w 7302500"/>
              <a:gd name="connsiteY20" fmla="*/ 5503979 h 6419532"/>
              <a:gd name="connsiteX21" fmla="*/ 447756 w 7302500"/>
              <a:gd name="connsiteY21" fmla="*/ 5446317 h 6419532"/>
              <a:gd name="connsiteX22" fmla="*/ 467322 w 7302500"/>
              <a:gd name="connsiteY22" fmla="*/ 5388421 h 6419532"/>
              <a:gd name="connsiteX23" fmla="*/ 486379 w 7302500"/>
              <a:gd name="connsiteY23" fmla="*/ 5330294 h 6419532"/>
              <a:gd name="connsiteX24" fmla="*/ 504929 w 7302500"/>
              <a:gd name="connsiteY24" fmla="*/ 5271938 h 6419532"/>
              <a:gd name="connsiteX25" fmla="*/ 522968 w 7302500"/>
              <a:gd name="connsiteY25" fmla="*/ 5213358 h 6419532"/>
              <a:gd name="connsiteX26" fmla="*/ 540493 w 7302500"/>
              <a:gd name="connsiteY26" fmla="*/ 5154552 h 6419532"/>
              <a:gd name="connsiteX27" fmla="*/ 557501 w 7302500"/>
              <a:gd name="connsiteY27" fmla="*/ 5095527 h 6419532"/>
              <a:gd name="connsiteX28" fmla="*/ 573991 w 7302500"/>
              <a:gd name="connsiteY28" fmla="*/ 5036284 h 6419532"/>
              <a:gd name="connsiteX29" fmla="*/ 589959 w 7302500"/>
              <a:gd name="connsiteY29" fmla="*/ 4976824 h 6419532"/>
              <a:gd name="connsiteX30" fmla="*/ 605402 w 7302500"/>
              <a:gd name="connsiteY30" fmla="*/ 4917152 h 6419532"/>
              <a:gd name="connsiteX31" fmla="*/ 620318 w 7302500"/>
              <a:gd name="connsiteY31" fmla="*/ 4857271 h 6419532"/>
              <a:gd name="connsiteX32" fmla="*/ 634706 w 7302500"/>
              <a:gd name="connsiteY32" fmla="*/ 4797181 h 6419532"/>
              <a:gd name="connsiteX33" fmla="*/ 648560 w 7302500"/>
              <a:gd name="connsiteY33" fmla="*/ 4736886 h 6419532"/>
              <a:gd name="connsiteX34" fmla="*/ 661881 w 7302500"/>
              <a:gd name="connsiteY34" fmla="*/ 4676390 h 6419532"/>
              <a:gd name="connsiteX35" fmla="*/ 674663 w 7302500"/>
              <a:gd name="connsiteY35" fmla="*/ 4615693 h 6419532"/>
              <a:gd name="connsiteX36" fmla="*/ 686906 w 7302500"/>
              <a:gd name="connsiteY36" fmla="*/ 4554799 h 6419532"/>
              <a:gd name="connsiteX37" fmla="*/ 698605 w 7302500"/>
              <a:gd name="connsiteY37" fmla="*/ 4493710 h 6419532"/>
              <a:gd name="connsiteX38" fmla="*/ 709761 w 7302500"/>
              <a:gd name="connsiteY38" fmla="*/ 4432430 h 6419532"/>
              <a:gd name="connsiteX39" fmla="*/ 720367 w 7302500"/>
              <a:gd name="connsiteY39" fmla="*/ 4370960 h 6419532"/>
              <a:gd name="connsiteX40" fmla="*/ 730424 w 7302500"/>
              <a:gd name="connsiteY40" fmla="*/ 4309304 h 6419532"/>
              <a:gd name="connsiteX41" fmla="*/ 739927 w 7302500"/>
              <a:gd name="connsiteY41" fmla="*/ 4247463 h 6419532"/>
              <a:gd name="connsiteX42" fmla="*/ 748876 w 7302500"/>
              <a:gd name="connsiteY42" fmla="*/ 4185442 h 6419532"/>
              <a:gd name="connsiteX43" fmla="*/ 757265 w 7302500"/>
              <a:gd name="connsiteY43" fmla="*/ 4123240 h 6419532"/>
              <a:gd name="connsiteX44" fmla="*/ 765093 w 7302500"/>
              <a:gd name="connsiteY44" fmla="*/ 4060864 h 6419532"/>
              <a:gd name="connsiteX45" fmla="*/ 772358 w 7302500"/>
              <a:gd name="connsiteY45" fmla="*/ 3998313 h 6419532"/>
              <a:gd name="connsiteX46" fmla="*/ 779058 w 7302500"/>
              <a:gd name="connsiteY46" fmla="*/ 3935591 h 6419532"/>
              <a:gd name="connsiteX47" fmla="*/ 785188 w 7302500"/>
              <a:gd name="connsiteY47" fmla="*/ 3872702 h 6419532"/>
              <a:gd name="connsiteX48" fmla="*/ 790747 w 7302500"/>
              <a:gd name="connsiteY48" fmla="*/ 3809646 h 6419532"/>
              <a:gd name="connsiteX49" fmla="*/ 795731 w 7302500"/>
              <a:gd name="connsiteY49" fmla="*/ 3746427 h 6419532"/>
              <a:gd name="connsiteX50" fmla="*/ 800139 w 7302500"/>
              <a:gd name="connsiteY50" fmla="*/ 3683048 h 6419532"/>
              <a:gd name="connsiteX51" fmla="*/ 803968 w 7302500"/>
              <a:gd name="connsiteY51" fmla="*/ 3619511 h 6419532"/>
              <a:gd name="connsiteX52" fmla="*/ 807215 w 7302500"/>
              <a:gd name="connsiteY52" fmla="*/ 3555818 h 6419532"/>
              <a:gd name="connsiteX53" fmla="*/ 809878 w 7302500"/>
              <a:gd name="connsiteY53" fmla="*/ 3491973 h 6419532"/>
              <a:gd name="connsiteX54" fmla="*/ 811953 w 7302500"/>
              <a:gd name="connsiteY54" fmla="*/ 3427978 h 6419532"/>
              <a:gd name="connsiteX55" fmla="*/ 813438 w 7302500"/>
              <a:gd name="connsiteY55" fmla="*/ 3363836 h 6419532"/>
              <a:gd name="connsiteX56" fmla="*/ 814332 w 7302500"/>
              <a:gd name="connsiteY56" fmla="*/ 3299548 h 6419532"/>
              <a:gd name="connsiteX57" fmla="*/ 814630 w 7302500"/>
              <a:gd name="connsiteY57" fmla="*/ 3235119 h 6419532"/>
              <a:gd name="connsiteX58" fmla="*/ 814332 w 7302500"/>
              <a:gd name="connsiteY58" fmla="*/ 3170690 h 6419532"/>
              <a:gd name="connsiteX59" fmla="*/ 813438 w 7302500"/>
              <a:gd name="connsiteY59" fmla="*/ 3106403 h 6419532"/>
              <a:gd name="connsiteX60" fmla="*/ 811953 w 7302500"/>
              <a:gd name="connsiteY60" fmla="*/ 3042259 h 6419532"/>
              <a:gd name="connsiteX61" fmla="*/ 809878 w 7302500"/>
              <a:gd name="connsiteY61" fmla="*/ 2978264 h 6419532"/>
              <a:gd name="connsiteX62" fmla="*/ 807215 w 7302500"/>
              <a:gd name="connsiteY62" fmla="*/ 2914419 h 6419532"/>
              <a:gd name="connsiteX63" fmla="*/ 803968 w 7302500"/>
              <a:gd name="connsiteY63" fmla="*/ 2850728 h 6419532"/>
              <a:gd name="connsiteX64" fmla="*/ 800139 w 7302500"/>
              <a:gd name="connsiteY64" fmla="*/ 2787189 h 6419532"/>
              <a:gd name="connsiteX65" fmla="*/ 795731 w 7302500"/>
              <a:gd name="connsiteY65" fmla="*/ 2723811 h 6419532"/>
              <a:gd name="connsiteX66" fmla="*/ 790747 w 7302500"/>
              <a:gd name="connsiteY66" fmla="*/ 2660593 h 6419532"/>
              <a:gd name="connsiteX67" fmla="*/ 785188 w 7302500"/>
              <a:gd name="connsiteY67" fmla="*/ 2597537 h 6419532"/>
              <a:gd name="connsiteX68" fmla="*/ 779058 w 7302500"/>
              <a:gd name="connsiteY68" fmla="*/ 2534646 h 6419532"/>
              <a:gd name="connsiteX69" fmla="*/ 772358 w 7302500"/>
              <a:gd name="connsiteY69" fmla="*/ 2471925 h 6419532"/>
              <a:gd name="connsiteX70" fmla="*/ 765093 w 7302500"/>
              <a:gd name="connsiteY70" fmla="*/ 2409374 h 6419532"/>
              <a:gd name="connsiteX71" fmla="*/ 757265 w 7302500"/>
              <a:gd name="connsiteY71" fmla="*/ 2346997 h 6419532"/>
              <a:gd name="connsiteX72" fmla="*/ 748876 w 7302500"/>
              <a:gd name="connsiteY72" fmla="*/ 2284797 h 6419532"/>
              <a:gd name="connsiteX73" fmla="*/ 739927 w 7302500"/>
              <a:gd name="connsiteY73" fmla="*/ 2222775 h 6419532"/>
              <a:gd name="connsiteX74" fmla="*/ 730424 w 7302500"/>
              <a:gd name="connsiteY74" fmla="*/ 2160935 h 6419532"/>
              <a:gd name="connsiteX75" fmla="*/ 720367 w 7302500"/>
              <a:gd name="connsiteY75" fmla="*/ 2099279 h 6419532"/>
              <a:gd name="connsiteX76" fmla="*/ 709761 w 7302500"/>
              <a:gd name="connsiteY76" fmla="*/ 2037809 h 6419532"/>
              <a:gd name="connsiteX77" fmla="*/ 698605 w 7302500"/>
              <a:gd name="connsiteY77" fmla="*/ 1976528 h 6419532"/>
              <a:gd name="connsiteX78" fmla="*/ 686906 w 7302500"/>
              <a:gd name="connsiteY78" fmla="*/ 1915440 h 6419532"/>
              <a:gd name="connsiteX79" fmla="*/ 674663 w 7302500"/>
              <a:gd name="connsiteY79" fmla="*/ 1854546 h 6419532"/>
              <a:gd name="connsiteX80" fmla="*/ 661881 w 7302500"/>
              <a:gd name="connsiteY80" fmla="*/ 1793849 h 6419532"/>
              <a:gd name="connsiteX81" fmla="*/ 648560 w 7302500"/>
              <a:gd name="connsiteY81" fmla="*/ 1733352 h 6419532"/>
              <a:gd name="connsiteX82" fmla="*/ 634706 w 7302500"/>
              <a:gd name="connsiteY82" fmla="*/ 1673056 h 6419532"/>
              <a:gd name="connsiteX83" fmla="*/ 620318 w 7302500"/>
              <a:gd name="connsiteY83" fmla="*/ 1612967 h 6419532"/>
              <a:gd name="connsiteX84" fmla="*/ 605402 w 7302500"/>
              <a:gd name="connsiteY84" fmla="*/ 1553085 h 6419532"/>
              <a:gd name="connsiteX85" fmla="*/ 589959 w 7302500"/>
              <a:gd name="connsiteY85" fmla="*/ 1493413 h 6419532"/>
              <a:gd name="connsiteX86" fmla="*/ 573991 w 7302500"/>
              <a:gd name="connsiteY86" fmla="*/ 1433955 h 6419532"/>
              <a:gd name="connsiteX87" fmla="*/ 557501 w 7302500"/>
              <a:gd name="connsiteY87" fmla="*/ 1374711 h 6419532"/>
              <a:gd name="connsiteX88" fmla="*/ 540493 w 7302500"/>
              <a:gd name="connsiteY88" fmla="*/ 1315685 h 6419532"/>
              <a:gd name="connsiteX89" fmla="*/ 522968 w 7302500"/>
              <a:gd name="connsiteY89" fmla="*/ 1256881 h 6419532"/>
              <a:gd name="connsiteX90" fmla="*/ 504929 w 7302500"/>
              <a:gd name="connsiteY90" fmla="*/ 1198299 h 6419532"/>
              <a:gd name="connsiteX91" fmla="*/ 486379 w 7302500"/>
              <a:gd name="connsiteY91" fmla="*/ 1139944 h 6419532"/>
              <a:gd name="connsiteX92" fmla="*/ 467322 w 7302500"/>
              <a:gd name="connsiteY92" fmla="*/ 1081817 h 6419532"/>
              <a:gd name="connsiteX93" fmla="*/ 447756 w 7302500"/>
              <a:gd name="connsiteY93" fmla="*/ 1023922 h 6419532"/>
              <a:gd name="connsiteX94" fmla="*/ 427689 w 7302500"/>
              <a:gd name="connsiteY94" fmla="*/ 966260 h 6419532"/>
              <a:gd name="connsiteX95" fmla="*/ 407121 w 7302500"/>
              <a:gd name="connsiteY95" fmla="*/ 908834 h 6419532"/>
              <a:gd name="connsiteX96" fmla="*/ 386053 w 7302500"/>
              <a:gd name="connsiteY96" fmla="*/ 851648 h 6419532"/>
              <a:gd name="connsiteX97" fmla="*/ 364491 w 7302500"/>
              <a:gd name="connsiteY97" fmla="*/ 794703 h 6419532"/>
              <a:gd name="connsiteX98" fmla="*/ 342436 w 7302500"/>
              <a:gd name="connsiteY98" fmla="*/ 738002 h 6419532"/>
              <a:gd name="connsiteX99" fmla="*/ 319892 w 7302500"/>
              <a:gd name="connsiteY99" fmla="*/ 681549 h 6419532"/>
              <a:gd name="connsiteX100" fmla="*/ 296859 w 7302500"/>
              <a:gd name="connsiteY100" fmla="*/ 625345 h 6419532"/>
              <a:gd name="connsiteX101" fmla="*/ 273340 w 7302500"/>
              <a:gd name="connsiteY101" fmla="*/ 569393 h 6419532"/>
              <a:gd name="connsiteX102" fmla="*/ 249340 w 7302500"/>
              <a:gd name="connsiteY102" fmla="*/ 513695 h 6419532"/>
              <a:gd name="connsiteX103" fmla="*/ 224860 w 7302500"/>
              <a:gd name="connsiteY103" fmla="*/ 458255 h 6419532"/>
              <a:gd name="connsiteX104" fmla="*/ 199903 w 7302500"/>
              <a:gd name="connsiteY104" fmla="*/ 403075 h 6419532"/>
              <a:gd name="connsiteX105" fmla="*/ 174471 w 7302500"/>
              <a:gd name="connsiteY105" fmla="*/ 348157 h 6419532"/>
              <a:gd name="connsiteX106" fmla="*/ 148567 w 7302500"/>
              <a:gd name="connsiteY106" fmla="*/ 293504 h 6419532"/>
              <a:gd name="connsiteX107" fmla="*/ 122193 w 7302500"/>
              <a:gd name="connsiteY107" fmla="*/ 239120 h 6419532"/>
              <a:gd name="connsiteX108" fmla="*/ 95354 w 7302500"/>
              <a:gd name="connsiteY108" fmla="*/ 185006 h 6419532"/>
              <a:gd name="connsiteX109" fmla="*/ 68050 w 7302500"/>
              <a:gd name="connsiteY109" fmla="*/ 131165 h 6419532"/>
              <a:gd name="connsiteX110" fmla="*/ 40284 w 7302500"/>
              <a:gd name="connsiteY110" fmla="*/ 77600 h 6419532"/>
              <a:gd name="connsiteX111" fmla="*/ 24713 w 7302500"/>
              <a:gd name="connsiteY111" fmla="*/ 48202 h 6419532"/>
              <a:gd name="connsiteX112" fmla="*/ 0 w 7302500"/>
              <a:gd name="connsiteY112" fmla="*/ 45719 h 6419532"/>
              <a:gd name="connsiteX113" fmla="*/ 57150 w 7302500"/>
              <a:gd name="connsiteY113" fmla="*/ 0 h 6419532"/>
              <a:gd name="connsiteX0" fmla="*/ 102869 w 7348219"/>
              <a:gd name="connsiteY0" fmla="*/ 45727 h 6465259"/>
              <a:gd name="connsiteX1" fmla="*/ 7348219 w 7348219"/>
              <a:gd name="connsiteY1" fmla="*/ 91446 h 6465259"/>
              <a:gd name="connsiteX2" fmla="*/ 7348219 w 7348219"/>
              <a:gd name="connsiteY2" fmla="*/ 6465259 h 6465259"/>
              <a:gd name="connsiteX3" fmla="*/ 71758 w 7348219"/>
              <a:gd name="connsiteY3" fmla="*/ 6465259 h 6465259"/>
              <a:gd name="connsiteX4" fmla="*/ 86003 w 7348219"/>
              <a:gd name="connsiteY4" fmla="*/ 6438366 h 6465259"/>
              <a:gd name="connsiteX5" fmla="*/ 113769 w 7348219"/>
              <a:gd name="connsiteY5" fmla="*/ 6384799 h 6465259"/>
              <a:gd name="connsiteX6" fmla="*/ 141073 w 7348219"/>
              <a:gd name="connsiteY6" fmla="*/ 6330958 h 6465259"/>
              <a:gd name="connsiteX7" fmla="*/ 167912 w 7348219"/>
              <a:gd name="connsiteY7" fmla="*/ 6276844 h 6465259"/>
              <a:gd name="connsiteX8" fmla="*/ 194286 w 7348219"/>
              <a:gd name="connsiteY8" fmla="*/ 6222460 h 6465259"/>
              <a:gd name="connsiteX9" fmla="*/ 220190 w 7348219"/>
              <a:gd name="connsiteY9" fmla="*/ 6167807 h 6465259"/>
              <a:gd name="connsiteX10" fmla="*/ 245622 w 7348219"/>
              <a:gd name="connsiteY10" fmla="*/ 6112891 h 6465259"/>
              <a:gd name="connsiteX11" fmla="*/ 270579 w 7348219"/>
              <a:gd name="connsiteY11" fmla="*/ 6057710 h 6465259"/>
              <a:gd name="connsiteX12" fmla="*/ 295059 w 7348219"/>
              <a:gd name="connsiteY12" fmla="*/ 6002270 h 6465259"/>
              <a:gd name="connsiteX13" fmla="*/ 319059 w 7348219"/>
              <a:gd name="connsiteY13" fmla="*/ 5946573 h 6465259"/>
              <a:gd name="connsiteX14" fmla="*/ 342578 w 7348219"/>
              <a:gd name="connsiteY14" fmla="*/ 5890621 h 6465259"/>
              <a:gd name="connsiteX15" fmla="*/ 365611 w 7348219"/>
              <a:gd name="connsiteY15" fmla="*/ 5834417 h 6465259"/>
              <a:gd name="connsiteX16" fmla="*/ 388155 w 7348219"/>
              <a:gd name="connsiteY16" fmla="*/ 5777962 h 6465259"/>
              <a:gd name="connsiteX17" fmla="*/ 410210 w 7348219"/>
              <a:gd name="connsiteY17" fmla="*/ 5721263 h 6465259"/>
              <a:gd name="connsiteX18" fmla="*/ 431772 w 7348219"/>
              <a:gd name="connsiteY18" fmla="*/ 5664318 h 6465259"/>
              <a:gd name="connsiteX19" fmla="*/ 452840 w 7348219"/>
              <a:gd name="connsiteY19" fmla="*/ 5607130 h 6465259"/>
              <a:gd name="connsiteX20" fmla="*/ 473408 w 7348219"/>
              <a:gd name="connsiteY20" fmla="*/ 5549706 h 6465259"/>
              <a:gd name="connsiteX21" fmla="*/ 493475 w 7348219"/>
              <a:gd name="connsiteY21" fmla="*/ 5492044 h 6465259"/>
              <a:gd name="connsiteX22" fmla="*/ 513041 w 7348219"/>
              <a:gd name="connsiteY22" fmla="*/ 5434148 h 6465259"/>
              <a:gd name="connsiteX23" fmla="*/ 532098 w 7348219"/>
              <a:gd name="connsiteY23" fmla="*/ 5376021 h 6465259"/>
              <a:gd name="connsiteX24" fmla="*/ 550648 w 7348219"/>
              <a:gd name="connsiteY24" fmla="*/ 5317665 h 6465259"/>
              <a:gd name="connsiteX25" fmla="*/ 568687 w 7348219"/>
              <a:gd name="connsiteY25" fmla="*/ 5259085 h 6465259"/>
              <a:gd name="connsiteX26" fmla="*/ 586212 w 7348219"/>
              <a:gd name="connsiteY26" fmla="*/ 5200279 h 6465259"/>
              <a:gd name="connsiteX27" fmla="*/ 603220 w 7348219"/>
              <a:gd name="connsiteY27" fmla="*/ 5141254 h 6465259"/>
              <a:gd name="connsiteX28" fmla="*/ 619710 w 7348219"/>
              <a:gd name="connsiteY28" fmla="*/ 5082011 h 6465259"/>
              <a:gd name="connsiteX29" fmla="*/ 635678 w 7348219"/>
              <a:gd name="connsiteY29" fmla="*/ 5022551 h 6465259"/>
              <a:gd name="connsiteX30" fmla="*/ 651121 w 7348219"/>
              <a:gd name="connsiteY30" fmla="*/ 4962879 h 6465259"/>
              <a:gd name="connsiteX31" fmla="*/ 666037 w 7348219"/>
              <a:gd name="connsiteY31" fmla="*/ 4902998 h 6465259"/>
              <a:gd name="connsiteX32" fmla="*/ 680425 w 7348219"/>
              <a:gd name="connsiteY32" fmla="*/ 4842908 h 6465259"/>
              <a:gd name="connsiteX33" fmla="*/ 694279 w 7348219"/>
              <a:gd name="connsiteY33" fmla="*/ 4782613 h 6465259"/>
              <a:gd name="connsiteX34" fmla="*/ 707600 w 7348219"/>
              <a:gd name="connsiteY34" fmla="*/ 4722117 h 6465259"/>
              <a:gd name="connsiteX35" fmla="*/ 720382 w 7348219"/>
              <a:gd name="connsiteY35" fmla="*/ 4661420 h 6465259"/>
              <a:gd name="connsiteX36" fmla="*/ 732625 w 7348219"/>
              <a:gd name="connsiteY36" fmla="*/ 4600526 h 6465259"/>
              <a:gd name="connsiteX37" fmla="*/ 744324 w 7348219"/>
              <a:gd name="connsiteY37" fmla="*/ 4539437 h 6465259"/>
              <a:gd name="connsiteX38" fmla="*/ 755480 w 7348219"/>
              <a:gd name="connsiteY38" fmla="*/ 4478157 h 6465259"/>
              <a:gd name="connsiteX39" fmla="*/ 766086 w 7348219"/>
              <a:gd name="connsiteY39" fmla="*/ 4416687 h 6465259"/>
              <a:gd name="connsiteX40" fmla="*/ 776143 w 7348219"/>
              <a:gd name="connsiteY40" fmla="*/ 4355031 h 6465259"/>
              <a:gd name="connsiteX41" fmla="*/ 785646 w 7348219"/>
              <a:gd name="connsiteY41" fmla="*/ 4293190 h 6465259"/>
              <a:gd name="connsiteX42" fmla="*/ 794595 w 7348219"/>
              <a:gd name="connsiteY42" fmla="*/ 4231169 h 6465259"/>
              <a:gd name="connsiteX43" fmla="*/ 802984 w 7348219"/>
              <a:gd name="connsiteY43" fmla="*/ 4168967 h 6465259"/>
              <a:gd name="connsiteX44" fmla="*/ 810812 w 7348219"/>
              <a:gd name="connsiteY44" fmla="*/ 4106591 h 6465259"/>
              <a:gd name="connsiteX45" fmla="*/ 818077 w 7348219"/>
              <a:gd name="connsiteY45" fmla="*/ 4044040 h 6465259"/>
              <a:gd name="connsiteX46" fmla="*/ 824777 w 7348219"/>
              <a:gd name="connsiteY46" fmla="*/ 3981318 h 6465259"/>
              <a:gd name="connsiteX47" fmla="*/ 830907 w 7348219"/>
              <a:gd name="connsiteY47" fmla="*/ 3918429 h 6465259"/>
              <a:gd name="connsiteX48" fmla="*/ 836466 w 7348219"/>
              <a:gd name="connsiteY48" fmla="*/ 3855373 h 6465259"/>
              <a:gd name="connsiteX49" fmla="*/ 841450 w 7348219"/>
              <a:gd name="connsiteY49" fmla="*/ 3792154 h 6465259"/>
              <a:gd name="connsiteX50" fmla="*/ 845858 w 7348219"/>
              <a:gd name="connsiteY50" fmla="*/ 3728775 h 6465259"/>
              <a:gd name="connsiteX51" fmla="*/ 849687 w 7348219"/>
              <a:gd name="connsiteY51" fmla="*/ 3665238 h 6465259"/>
              <a:gd name="connsiteX52" fmla="*/ 852934 w 7348219"/>
              <a:gd name="connsiteY52" fmla="*/ 3601545 h 6465259"/>
              <a:gd name="connsiteX53" fmla="*/ 855597 w 7348219"/>
              <a:gd name="connsiteY53" fmla="*/ 3537700 h 6465259"/>
              <a:gd name="connsiteX54" fmla="*/ 857672 w 7348219"/>
              <a:gd name="connsiteY54" fmla="*/ 3473705 h 6465259"/>
              <a:gd name="connsiteX55" fmla="*/ 859157 w 7348219"/>
              <a:gd name="connsiteY55" fmla="*/ 3409563 h 6465259"/>
              <a:gd name="connsiteX56" fmla="*/ 860051 w 7348219"/>
              <a:gd name="connsiteY56" fmla="*/ 3345275 h 6465259"/>
              <a:gd name="connsiteX57" fmla="*/ 860349 w 7348219"/>
              <a:gd name="connsiteY57" fmla="*/ 3280846 h 6465259"/>
              <a:gd name="connsiteX58" fmla="*/ 860051 w 7348219"/>
              <a:gd name="connsiteY58" fmla="*/ 3216417 h 6465259"/>
              <a:gd name="connsiteX59" fmla="*/ 859157 w 7348219"/>
              <a:gd name="connsiteY59" fmla="*/ 3152130 h 6465259"/>
              <a:gd name="connsiteX60" fmla="*/ 857672 w 7348219"/>
              <a:gd name="connsiteY60" fmla="*/ 3087986 h 6465259"/>
              <a:gd name="connsiteX61" fmla="*/ 855597 w 7348219"/>
              <a:gd name="connsiteY61" fmla="*/ 3023991 h 6465259"/>
              <a:gd name="connsiteX62" fmla="*/ 852934 w 7348219"/>
              <a:gd name="connsiteY62" fmla="*/ 2960146 h 6465259"/>
              <a:gd name="connsiteX63" fmla="*/ 849687 w 7348219"/>
              <a:gd name="connsiteY63" fmla="*/ 2896455 h 6465259"/>
              <a:gd name="connsiteX64" fmla="*/ 845858 w 7348219"/>
              <a:gd name="connsiteY64" fmla="*/ 2832916 h 6465259"/>
              <a:gd name="connsiteX65" fmla="*/ 841450 w 7348219"/>
              <a:gd name="connsiteY65" fmla="*/ 2769538 h 6465259"/>
              <a:gd name="connsiteX66" fmla="*/ 836466 w 7348219"/>
              <a:gd name="connsiteY66" fmla="*/ 2706320 h 6465259"/>
              <a:gd name="connsiteX67" fmla="*/ 830907 w 7348219"/>
              <a:gd name="connsiteY67" fmla="*/ 2643264 h 6465259"/>
              <a:gd name="connsiteX68" fmla="*/ 824777 w 7348219"/>
              <a:gd name="connsiteY68" fmla="*/ 2580373 h 6465259"/>
              <a:gd name="connsiteX69" fmla="*/ 818077 w 7348219"/>
              <a:gd name="connsiteY69" fmla="*/ 2517652 h 6465259"/>
              <a:gd name="connsiteX70" fmla="*/ 810812 w 7348219"/>
              <a:gd name="connsiteY70" fmla="*/ 2455101 h 6465259"/>
              <a:gd name="connsiteX71" fmla="*/ 802984 w 7348219"/>
              <a:gd name="connsiteY71" fmla="*/ 2392724 h 6465259"/>
              <a:gd name="connsiteX72" fmla="*/ 794595 w 7348219"/>
              <a:gd name="connsiteY72" fmla="*/ 2330524 h 6465259"/>
              <a:gd name="connsiteX73" fmla="*/ 785646 w 7348219"/>
              <a:gd name="connsiteY73" fmla="*/ 2268502 h 6465259"/>
              <a:gd name="connsiteX74" fmla="*/ 776143 w 7348219"/>
              <a:gd name="connsiteY74" fmla="*/ 2206662 h 6465259"/>
              <a:gd name="connsiteX75" fmla="*/ 766086 w 7348219"/>
              <a:gd name="connsiteY75" fmla="*/ 2145006 h 6465259"/>
              <a:gd name="connsiteX76" fmla="*/ 755480 w 7348219"/>
              <a:gd name="connsiteY76" fmla="*/ 2083536 h 6465259"/>
              <a:gd name="connsiteX77" fmla="*/ 744324 w 7348219"/>
              <a:gd name="connsiteY77" fmla="*/ 2022255 h 6465259"/>
              <a:gd name="connsiteX78" fmla="*/ 732625 w 7348219"/>
              <a:gd name="connsiteY78" fmla="*/ 1961167 h 6465259"/>
              <a:gd name="connsiteX79" fmla="*/ 720382 w 7348219"/>
              <a:gd name="connsiteY79" fmla="*/ 1900273 h 6465259"/>
              <a:gd name="connsiteX80" fmla="*/ 707600 w 7348219"/>
              <a:gd name="connsiteY80" fmla="*/ 1839576 h 6465259"/>
              <a:gd name="connsiteX81" fmla="*/ 694279 w 7348219"/>
              <a:gd name="connsiteY81" fmla="*/ 1779079 h 6465259"/>
              <a:gd name="connsiteX82" fmla="*/ 680425 w 7348219"/>
              <a:gd name="connsiteY82" fmla="*/ 1718783 h 6465259"/>
              <a:gd name="connsiteX83" fmla="*/ 666037 w 7348219"/>
              <a:gd name="connsiteY83" fmla="*/ 1658694 h 6465259"/>
              <a:gd name="connsiteX84" fmla="*/ 651121 w 7348219"/>
              <a:gd name="connsiteY84" fmla="*/ 1598812 h 6465259"/>
              <a:gd name="connsiteX85" fmla="*/ 635678 w 7348219"/>
              <a:gd name="connsiteY85" fmla="*/ 1539140 h 6465259"/>
              <a:gd name="connsiteX86" fmla="*/ 619710 w 7348219"/>
              <a:gd name="connsiteY86" fmla="*/ 1479682 h 6465259"/>
              <a:gd name="connsiteX87" fmla="*/ 603220 w 7348219"/>
              <a:gd name="connsiteY87" fmla="*/ 1420438 h 6465259"/>
              <a:gd name="connsiteX88" fmla="*/ 586212 w 7348219"/>
              <a:gd name="connsiteY88" fmla="*/ 1361412 h 6465259"/>
              <a:gd name="connsiteX89" fmla="*/ 568687 w 7348219"/>
              <a:gd name="connsiteY89" fmla="*/ 1302608 h 6465259"/>
              <a:gd name="connsiteX90" fmla="*/ 550648 w 7348219"/>
              <a:gd name="connsiteY90" fmla="*/ 1244026 h 6465259"/>
              <a:gd name="connsiteX91" fmla="*/ 532098 w 7348219"/>
              <a:gd name="connsiteY91" fmla="*/ 1185671 h 6465259"/>
              <a:gd name="connsiteX92" fmla="*/ 513041 w 7348219"/>
              <a:gd name="connsiteY92" fmla="*/ 1127544 h 6465259"/>
              <a:gd name="connsiteX93" fmla="*/ 493475 w 7348219"/>
              <a:gd name="connsiteY93" fmla="*/ 1069649 h 6465259"/>
              <a:gd name="connsiteX94" fmla="*/ 473408 w 7348219"/>
              <a:gd name="connsiteY94" fmla="*/ 1011987 h 6465259"/>
              <a:gd name="connsiteX95" fmla="*/ 452840 w 7348219"/>
              <a:gd name="connsiteY95" fmla="*/ 954561 h 6465259"/>
              <a:gd name="connsiteX96" fmla="*/ 431772 w 7348219"/>
              <a:gd name="connsiteY96" fmla="*/ 897375 h 6465259"/>
              <a:gd name="connsiteX97" fmla="*/ 410210 w 7348219"/>
              <a:gd name="connsiteY97" fmla="*/ 840430 h 6465259"/>
              <a:gd name="connsiteX98" fmla="*/ 388155 w 7348219"/>
              <a:gd name="connsiteY98" fmla="*/ 783729 h 6465259"/>
              <a:gd name="connsiteX99" fmla="*/ 365611 w 7348219"/>
              <a:gd name="connsiteY99" fmla="*/ 727276 h 6465259"/>
              <a:gd name="connsiteX100" fmla="*/ 342578 w 7348219"/>
              <a:gd name="connsiteY100" fmla="*/ 671072 h 6465259"/>
              <a:gd name="connsiteX101" fmla="*/ 319059 w 7348219"/>
              <a:gd name="connsiteY101" fmla="*/ 615120 h 6465259"/>
              <a:gd name="connsiteX102" fmla="*/ 295059 w 7348219"/>
              <a:gd name="connsiteY102" fmla="*/ 559422 h 6465259"/>
              <a:gd name="connsiteX103" fmla="*/ 270579 w 7348219"/>
              <a:gd name="connsiteY103" fmla="*/ 503982 h 6465259"/>
              <a:gd name="connsiteX104" fmla="*/ 245622 w 7348219"/>
              <a:gd name="connsiteY104" fmla="*/ 448802 h 6465259"/>
              <a:gd name="connsiteX105" fmla="*/ 220190 w 7348219"/>
              <a:gd name="connsiteY105" fmla="*/ 393884 h 6465259"/>
              <a:gd name="connsiteX106" fmla="*/ 194286 w 7348219"/>
              <a:gd name="connsiteY106" fmla="*/ 339231 h 6465259"/>
              <a:gd name="connsiteX107" fmla="*/ 167912 w 7348219"/>
              <a:gd name="connsiteY107" fmla="*/ 284847 h 6465259"/>
              <a:gd name="connsiteX108" fmla="*/ 141073 w 7348219"/>
              <a:gd name="connsiteY108" fmla="*/ 230733 h 6465259"/>
              <a:gd name="connsiteX109" fmla="*/ 113769 w 7348219"/>
              <a:gd name="connsiteY109" fmla="*/ 176892 h 6465259"/>
              <a:gd name="connsiteX110" fmla="*/ 86003 w 7348219"/>
              <a:gd name="connsiteY110" fmla="*/ 123327 h 6465259"/>
              <a:gd name="connsiteX111" fmla="*/ 70432 w 7348219"/>
              <a:gd name="connsiteY111" fmla="*/ 93929 h 6465259"/>
              <a:gd name="connsiteX112" fmla="*/ 0 w 7348219"/>
              <a:gd name="connsiteY112" fmla="*/ 8 h 6465259"/>
              <a:gd name="connsiteX113" fmla="*/ 102869 w 7348219"/>
              <a:gd name="connsiteY113" fmla="*/ 45727 h 646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7348219" h="6465259">
                <a:moveTo>
                  <a:pt x="102869" y="45727"/>
                </a:moveTo>
                <a:lnTo>
                  <a:pt x="7348219" y="91446"/>
                </a:lnTo>
                <a:lnTo>
                  <a:pt x="7348219" y="6465259"/>
                </a:lnTo>
                <a:lnTo>
                  <a:pt x="71758" y="6465259"/>
                </a:lnTo>
                <a:lnTo>
                  <a:pt x="86003" y="6438366"/>
                </a:lnTo>
                <a:lnTo>
                  <a:pt x="113769" y="6384799"/>
                </a:lnTo>
                <a:lnTo>
                  <a:pt x="141073" y="6330958"/>
                </a:lnTo>
                <a:lnTo>
                  <a:pt x="167912" y="6276844"/>
                </a:lnTo>
                <a:lnTo>
                  <a:pt x="194286" y="6222460"/>
                </a:lnTo>
                <a:lnTo>
                  <a:pt x="220190" y="6167807"/>
                </a:lnTo>
                <a:lnTo>
                  <a:pt x="245622" y="6112891"/>
                </a:lnTo>
                <a:lnTo>
                  <a:pt x="270579" y="6057710"/>
                </a:lnTo>
                <a:lnTo>
                  <a:pt x="295059" y="6002270"/>
                </a:lnTo>
                <a:lnTo>
                  <a:pt x="319059" y="5946573"/>
                </a:lnTo>
                <a:lnTo>
                  <a:pt x="342578" y="5890621"/>
                </a:lnTo>
                <a:lnTo>
                  <a:pt x="365611" y="5834417"/>
                </a:lnTo>
                <a:lnTo>
                  <a:pt x="388155" y="5777962"/>
                </a:lnTo>
                <a:lnTo>
                  <a:pt x="410210" y="5721263"/>
                </a:lnTo>
                <a:lnTo>
                  <a:pt x="431772" y="5664318"/>
                </a:lnTo>
                <a:lnTo>
                  <a:pt x="452840" y="5607130"/>
                </a:lnTo>
                <a:lnTo>
                  <a:pt x="473408" y="5549706"/>
                </a:lnTo>
                <a:lnTo>
                  <a:pt x="493475" y="5492044"/>
                </a:lnTo>
                <a:lnTo>
                  <a:pt x="513041" y="5434148"/>
                </a:lnTo>
                <a:lnTo>
                  <a:pt x="532098" y="5376021"/>
                </a:lnTo>
                <a:lnTo>
                  <a:pt x="550648" y="5317665"/>
                </a:lnTo>
                <a:lnTo>
                  <a:pt x="568687" y="5259085"/>
                </a:lnTo>
                <a:lnTo>
                  <a:pt x="586212" y="5200279"/>
                </a:lnTo>
                <a:lnTo>
                  <a:pt x="603220" y="5141254"/>
                </a:lnTo>
                <a:lnTo>
                  <a:pt x="619710" y="5082011"/>
                </a:lnTo>
                <a:lnTo>
                  <a:pt x="635678" y="5022551"/>
                </a:lnTo>
                <a:lnTo>
                  <a:pt x="651121" y="4962879"/>
                </a:lnTo>
                <a:lnTo>
                  <a:pt x="666037" y="4902998"/>
                </a:lnTo>
                <a:lnTo>
                  <a:pt x="680425" y="4842908"/>
                </a:lnTo>
                <a:lnTo>
                  <a:pt x="694279" y="4782613"/>
                </a:lnTo>
                <a:lnTo>
                  <a:pt x="707600" y="4722117"/>
                </a:lnTo>
                <a:lnTo>
                  <a:pt x="720382" y="4661420"/>
                </a:lnTo>
                <a:lnTo>
                  <a:pt x="732625" y="4600526"/>
                </a:lnTo>
                <a:lnTo>
                  <a:pt x="744324" y="4539437"/>
                </a:lnTo>
                <a:lnTo>
                  <a:pt x="755480" y="4478157"/>
                </a:lnTo>
                <a:lnTo>
                  <a:pt x="766086" y="4416687"/>
                </a:lnTo>
                <a:lnTo>
                  <a:pt x="776143" y="4355031"/>
                </a:lnTo>
                <a:lnTo>
                  <a:pt x="785646" y="4293190"/>
                </a:lnTo>
                <a:lnTo>
                  <a:pt x="794595" y="4231169"/>
                </a:lnTo>
                <a:lnTo>
                  <a:pt x="802984" y="4168967"/>
                </a:lnTo>
                <a:lnTo>
                  <a:pt x="810812" y="4106591"/>
                </a:lnTo>
                <a:lnTo>
                  <a:pt x="818077" y="4044040"/>
                </a:lnTo>
                <a:lnTo>
                  <a:pt x="824777" y="3981318"/>
                </a:lnTo>
                <a:lnTo>
                  <a:pt x="830907" y="3918429"/>
                </a:lnTo>
                <a:lnTo>
                  <a:pt x="836466" y="3855373"/>
                </a:lnTo>
                <a:lnTo>
                  <a:pt x="841450" y="3792154"/>
                </a:lnTo>
                <a:lnTo>
                  <a:pt x="845858" y="3728775"/>
                </a:lnTo>
                <a:lnTo>
                  <a:pt x="849687" y="3665238"/>
                </a:lnTo>
                <a:lnTo>
                  <a:pt x="852934" y="3601545"/>
                </a:lnTo>
                <a:lnTo>
                  <a:pt x="855597" y="3537700"/>
                </a:lnTo>
                <a:cubicBezTo>
                  <a:pt x="856289" y="3516368"/>
                  <a:pt x="856980" y="3495037"/>
                  <a:pt x="857672" y="3473705"/>
                </a:cubicBezTo>
                <a:cubicBezTo>
                  <a:pt x="858166" y="3452324"/>
                  <a:pt x="858662" y="3430943"/>
                  <a:pt x="859157" y="3409563"/>
                </a:cubicBezTo>
                <a:cubicBezTo>
                  <a:pt x="859455" y="3388134"/>
                  <a:pt x="859752" y="3366704"/>
                  <a:pt x="860051" y="3345275"/>
                </a:cubicBezTo>
                <a:cubicBezTo>
                  <a:pt x="860151" y="3323799"/>
                  <a:pt x="860249" y="3302322"/>
                  <a:pt x="860349" y="3280846"/>
                </a:cubicBezTo>
                <a:cubicBezTo>
                  <a:pt x="860249" y="3259369"/>
                  <a:pt x="860151" y="3237894"/>
                  <a:pt x="860051" y="3216417"/>
                </a:cubicBezTo>
                <a:cubicBezTo>
                  <a:pt x="859752" y="3194988"/>
                  <a:pt x="859455" y="3173559"/>
                  <a:pt x="859157" y="3152130"/>
                </a:cubicBezTo>
                <a:cubicBezTo>
                  <a:pt x="858662" y="3130749"/>
                  <a:pt x="858166" y="3109367"/>
                  <a:pt x="857672" y="3087986"/>
                </a:cubicBezTo>
                <a:cubicBezTo>
                  <a:pt x="856980" y="3066654"/>
                  <a:pt x="856289" y="3045323"/>
                  <a:pt x="855597" y="3023991"/>
                </a:cubicBezTo>
                <a:lnTo>
                  <a:pt x="852934" y="2960146"/>
                </a:lnTo>
                <a:lnTo>
                  <a:pt x="849687" y="2896455"/>
                </a:lnTo>
                <a:lnTo>
                  <a:pt x="845858" y="2832916"/>
                </a:lnTo>
                <a:lnTo>
                  <a:pt x="841450" y="2769538"/>
                </a:lnTo>
                <a:lnTo>
                  <a:pt x="836466" y="2706320"/>
                </a:lnTo>
                <a:lnTo>
                  <a:pt x="830907" y="2643264"/>
                </a:lnTo>
                <a:lnTo>
                  <a:pt x="824777" y="2580373"/>
                </a:lnTo>
                <a:lnTo>
                  <a:pt x="818077" y="2517652"/>
                </a:lnTo>
                <a:lnTo>
                  <a:pt x="810812" y="2455101"/>
                </a:lnTo>
                <a:lnTo>
                  <a:pt x="802984" y="2392724"/>
                </a:lnTo>
                <a:lnTo>
                  <a:pt x="794595" y="2330524"/>
                </a:lnTo>
                <a:lnTo>
                  <a:pt x="785646" y="2268502"/>
                </a:lnTo>
                <a:lnTo>
                  <a:pt x="776143" y="2206662"/>
                </a:lnTo>
                <a:lnTo>
                  <a:pt x="766086" y="2145006"/>
                </a:lnTo>
                <a:lnTo>
                  <a:pt x="755480" y="2083536"/>
                </a:lnTo>
                <a:lnTo>
                  <a:pt x="744324" y="2022255"/>
                </a:lnTo>
                <a:lnTo>
                  <a:pt x="732625" y="1961167"/>
                </a:lnTo>
                <a:lnTo>
                  <a:pt x="720382" y="1900273"/>
                </a:lnTo>
                <a:lnTo>
                  <a:pt x="707600" y="1839576"/>
                </a:lnTo>
                <a:lnTo>
                  <a:pt x="694279" y="1779079"/>
                </a:lnTo>
                <a:lnTo>
                  <a:pt x="680425" y="1718783"/>
                </a:lnTo>
                <a:lnTo>
                  <a:pt x="666037" y="1658694"/>
                </a:lnTo>
                <a:lnTo>
                  <a:pt x="651121" y="1598812"/>
                </a:lnTo>
                <a:lnTo>
                  <a:pt x="635678" y="1539140"/>
                </a:lnTo>
                <a:lnTo>
                  <a:pt x="619710" y="1479682"/>
                </a:lnTo>
                <a:lnTo>
                  <a:pt x="603220" y="1420438"/>
                </a:lnTo>
                <a:lnTo>
                  <a:pt x="586212" y="1361412"/>
                </a:lnTo>
                <a:lnTo>
                  <a:pt x="568687" y="1302608"/>
                </a:lnTo>
                <a:lnTo>
                  <a:pt x="550648" y="1244026"/>
                </a:lnTo>
                <a:lnTo>
                  <a:pt x="532098" y="1185671"/>
                </a:lnTo>
                <a:lnTo>
                  <a:pt x="513041" y="1127544"/>
                </a:lnTo>
                <a:lnTo>
                  <a:pt x="493475" y="1069649"/>
                </a:lnTo>
                <a:lnTo>
                  <a:pt x="473408" y="1011987"/>
                </a:lnTo>
                <a:lnTo>
                  <a:pt x="452840" y="954561"/>
                </a:lnTo>
                <a:lnTo>
                  <a:pt x="431772" y="897375"/>
                </a:lnTo>
                <a:lnTo>
                  <a:pt x="410210" y="840430"/>
                </a:lnTo>
                <a:lnTo>
                  <a:pt x="388155" y="783729"/>
                </a:lnTo>
                <a:lnTo>
                  <a:pt x="365611" y="727276"/>
                </a:lnTo>
                <a:lnTo>
                  <a:pt x="342578" y="671072"/>
                </a:lnTo>
                <a:lnTo>
                  <a:pt x="319059" y="615120"/>
                </a:lnTo>
                <a:lnTo>
                  <a:pt x="295059" y="559422"/>
                </a:lnTo>
                <a:lnTo>
                  <a:pt x="270579" y="503982"/>
                </a:lnTo>
                <a:lnTo>
                  <a:pt x="245622" y="448802"/>
                </a:lnTo>
                <a:lnTo>
                  <a:pt x="220190" y="393884"/>
                </a:lnTo>
                <a:lnTo>
                  <a:pt x="194286" y="339231"/>
                </a:lnTo>
                <a:lnTo>
                  <a:pt x="167912" y="284847"/>
                </a:lnTo>
                <a:lnTo>
                  <a:pt x="141073" y="230733"/>
                </a:lnTo>
                <a:lnTo>
                  <a:pt x="113769" y="176892"/>
                </a:lnTo>
                <a:lnTo>
                  <a:pt x="86003" y="123327"/>
                </a:lnTo>
                <a:lnTo>
                  <a:pt x="70432" y="93929"/>
                </a:lnTo>
                <a:lnTo>
                  <a:pt x="0" y="8"/>
                </a:lnTo>
                <a:cubicBezTo>
                  <a:pt x="0" y="-720"/>
                  <a:pt x="102869" y="46455"/>
                  <a:pt x="102869" y="4572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tlCol="0" anchor="ctr">
            <a:noAutofit/>
          </a:bodyPr>
          <a:lstStyle>
            <a:lvl1pPr marL="0" indent="0" algn="ctr">
              <a:buNone/>
              <a:defRPr/>
            </a:lvl1pPr>
          </a:lstStyle>
          <a:p>
            <a:pPr lvl="0"/>
            <a:r>
              <a:rPr lang="en-US" noProof="0"/>
              <a:t>Click icon to add picture</a:t>
            </a:r>
          </a:p>
        </p:txBody>
      </p:sp>
      <p:sp>
        <p:nvSpPr>
          <p:cNvPr id="2" name="Title 1"/>
          <p:cNvSpPr>
            <a:spLocks noGrp="1" noRot="1" noMove="1" noResize="1" noEditPoints="1" noAdjustHandles="1" noChangeArrowheads="1" noChangeShapeType="1"/>
          </p:cNvSpPr>
          <p:nvPr>
            <p:ph type="ctrTitle" hasCustomPrompt="1"/>
          </p:nvPr>
        </p:nvSpPr>
        <p:spPr>
          <a:xfrm>
            <a:off x="668594" y="1718183"/>
            <a:ext cx="4817806" cy="1909763"/>
          </a:xfrm>
        </p:spPr>
        <p:txBody>
          <a:bodyPr anchor="b">
            <a:normAutofit/>
          </a:bodyPr>
          <a:lstStyle>
            <a:lvl1pPr algn="l">
              <a:lnSpc>
                <a:spcPts val="5000"/>
              </a:lnSpc>
              <a:defRPr sz="5000">
                <a:solidFill>
                  <a:schemeClr val="bg1"/>
                </a:solidFill>
              </a:defRPr>
            </a:lvl1pPr>
          </a:lstStyle>
          <a:p>
            <a:r>
              <a:rPr lang="en-US"/>
              <a:t>Click to edit title style</a:t>
            </a:r>
          </a:p>
        </p:txBody>
      </p:sp>
      <p:sp>
        <p:nvSpPr>
          <p:cNvPr id="3" name="Subtitle 2"/>
          <p:cNvSpPr>
            <a:spLocks noGrp="1" noRot="1" noMove="1" noResize="1" noEditPoints="1" noAdjustHandles="1" noChangeArrowheads="1" noChangeShapeType="1"/>
          </p:cNvSpPr>
          <p:nvPr>
            <p:ph type="subTitle" idx="1" hasCustomPrompt="1"/>
          </p:nvPr>
        </p:nvSpPr>
        <p:spPr>
          <a:xfrm>
            <a:off x="668594" y="3694980"/>
            <a:ext cx="4817806" cy="1655761"/>
          </a:xfrm>
        </p:spPr>
        <p:txBody>
          <a:bodyPr>
            <a:noAutofit/>
          </a:bodyPr>
          <a:lstStyle>
            <a:lvl1pPr marL="0" indent="0" algn="l">
              <a:lnSpc>
                <a:spcPts val="5000"/>
              </a:lnSpc>
              <a:spcBef>
                <a:spcPts val="0"/>
              </a:spcBef>
              <a:buNone/>
              <a:defRPr sz="5000" b="1" i="0">
                <a:solidFill>
                  <a:schemeClr val="accent3"/>
                </a:solidFill>
                <a:latin typeface="Arial Black" panose="020B0604020202020204" pitchFamily="34" charset="0"/>
                <a:cs typeface="Arial Black"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subtitle</a:t>
            </a:r>
          </a:p>
        </p:txBody>
      </p:sp>
      <p:sp>
        <p:nvSpPr>
          <p:cNvPr id="8" name="Text Placeholder 7">
            <a:extLst>
              <a:ext uri="{FF2B5EF4-FFF2-40B4-BE49-F238E27FC236}">
                <a16:creationId xmlns:a16="http://schemas.microsoft.com/office/drawing/2014/main" id="{1EEE51F4-67E9-ED52-6E4C-B4BC18B9DE2D}"/>
              </a:ext>
            </a:extLst>
          </p:cNvPr>
          <p:cNvSpPr>
            <a:spLocks noGrp="1" noRot="1" noMove="1" noResize="1" noEditPoints="1" noAdjustHandles="1" noChangeArrowheads="1" noChangeShapeType="1"/>
          </p:cNvSpPr>
          <p:nvPr>
            <p:ph type="body" sz="quarter" idx="11" hasCustomPrompt="1"/>
          </p:nvPr>
        </p:nvSpPr>
        <p:spPr>
          <a:xfrm>
            <a:off x="639445" y="6465253"/>
            <a:ext cx="9378950" cy="392112"/>
          </a:xfrm>
        </p:spPr>
        <p:txBody>
          <a:bodyPr/>
          <a:lstStyle>
            <a:lvl1pPr marL="0" indent="0">
              <a:buNone/>
              <a:defRPr b="1" i="0">
                <a:solidFill>
                  <a:schemeClr val="bg1"/>
                </a:solidFill>
                <a:latin typeface="Arial" panose="020B0604020202020204" pitchFamily="34" charset="0"/>
                <a:cs typeface="Arial" panose="020B0604020202020204" pitchFamily="34" charset="0"/>
              </a:defRPr>
            </a:lvl1pPr>
          </a:lstStyle>
          <a:p>
            <a:pPr eaLnBrk="1" hangingPunct="1">
              <a:spcBef>
                <a:spcPts val="100"/>
              </a:spcBef>
              <a:defRPr/>
            </a:pPr>
            <a:r>
              <a:rPr lang="en-US" altLang="en-US" sz="1800" b="1">
                <a:solidFill>
                  <a:srgbClr val="FFFFFF"/>
                </a:solidFill>
                <a:cs typeface="Arial" panose="020B0604020202020204" pitchFamily="34" charset="0"/>
              </a:rPr>
              <a:t>Name / Title / Org  •  Campaign for Tobacco-Free Kids</a:t>
            </a:r>
            <a:endParaRPr lang="en-US" altLang="en-US" sz="1800" b="1">
              <a:cs typeface="Arial" panose="020B0604020202020204" pitchFamily="34" charset="0"/>
            </a:endParaRPr>
          </a:p>
        </p:txBody>
      </p:sp>
    </p:spTree>
    <p:extLst>
      <p:ext uri="{BB962C8B-B14F-4D97-AF65-F5344CB8AC3E}">
        <p14:creationId xmlns:p14="http://schemas.microsoft.com/office/powerpoint/2010/main" val="4859758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Us-U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456F22-7B18-B697-92A7-DCDF372183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p:blipFill>
        <p:spPr>
          <a:xfrm>
            <a:off x="5577725" y="-7132"/>
            <a:ext cx="6614275" cy="6872264"/>
          </a:xfrm>
          <a:prstGeom prst="rect">
            <a:avLst/>
          </a:prstGeom>
        </p:spPr>
      </p:pic>
      <p:sp>
        <p:nvSpPr>
          <p:cNvPr id="4" name="object 3">
            <a:extLst>
              <a:ext uri="{FF2B5EF4-FFF2-40B4-BE49-F238E27FC236}">
                <a16:creationId xmlns:a16="http://schemas.microsoft.com/office/drawing/2014/main" id="{B55086A4-04CA-3B21-910D-2A3F4A4966D7}"/>
              </a:ext>
            </a:extLst>
          </p:cNvPr>
          <p:cNvSpPr>
            <a:spLocks noGrp="1" noRot="1" noMove="1" noResize="1" noEditPoints="1" noAdjustHandles="1" noChangeArrowheads="1" noChangeShapeType="1"/>
          </p:cNvSpPr>
          <p:nvPr userDrawn="1"/>
        </p:nvSpPr>
        <p:spPr>
          <a:xfrm>
            <a:off x="0" y="0"/>
            <a:ext cx="6778625" cy="6862763"/>
          </a:xfrm>
          <a:custGeom>
            <a:avLst/>
            <a:gdLst/>
            <a:ahLst/>
            <a:cxnLst/>
            <a:rect l="l" t="t" r="r" b="b"/>
            <a:pathLst>
              <a:path w="5085080" h="5148580">
                <a:moveTo>
                  <a:pt x="4528902" y="0"/>
                </a:moveTo>
                <a:lnTo>
                  <a:pt x="0" y="0"/>
                </a:lnTo>
                <a:lnTo>
                  <a:pt x="0" y="5148071"/>
                </a:lnTo>
                <a:lnTo>
                  <a:pt x="4232771" y="5148071"/>
                </a:lnTo>
                <a:lnTo>
                  <a:pt x="4252637" y="5118030"/>
                </a:lnTo>
                <a:lnTo>
                  <a:pt x="4277148" y="5080245"/>
                </a:lnTo>
                <a:lnTo>
                  <a:pt x="4301335" y="5042231"/>
                </a:lnTo>
                <a:lnTo>
                  <a:pt x="4325196" y="5003990"/>
                </a:lnTo>
                <a:lnTo>
                  <a:pt x="4348727" y="4965526"/>
                </a:lnTo>
                <a:lnTo>
                  <a:pt x="4371929" y="4926838"/>
                </a:lnTo>
                <a:lnTo>
                  <a:pt x="4394798" y="4887930"/>
                </a:lnTo>
                <a:lnTo>
                  <a:pt x="4417332" y="4848803"/>
                </a:lnTo>
                <a:lnTo>
                  <a:pt x="4439530" y="4809460"/>
                </a:lnTo>
                <a:lnTo>
                  <a:pt x="4461389" y="4769902"/>
                </a:lnTo>
                <a:lnTo>
                  <a:pt x="4482908" y="4730131"/>
                </a:lnTo>
                <a:lnTo>
                  <a:pt x="4504085" y="4690150"/>
                </a:lnTo>
                <a:lnTo>
                  <a:pt x="4524918" y="4649959"/>
                </a:lnTo>
                <a:lnTo>
                  <a:pt x="4545404" y="4609562"/>
                </a:lnTo>
                <a:lnTo>
                  <a:pt x="4565542" y="4568960"/>
                </a:lnTo>
                <a:lnTo>
                  <a:pt x="4585330" y="4528155"/>
                </a:lnTo>
                <a:lnTo>
                  <a:pt x="4604766" y="4487149"/>
                </a:lnTo>
                <a:lnTo>
                  <a:pt x="4623847" y="4445945"/>
                </a:lnTo>
                <a:lnTo>
                  <a:pt x="4642573" y="4404543"/>
                </a:lnTo>
                <a:lnTo>
                  <a:pt x="4660941" y="4362946"/>
                </a:lnTo>
                <a:lnTo>
                  <a:pt x="4678948" y="4321156"/>
                </a:lnTo>
                <a:lnTo>
                  <a:pt x="4696594" y="4279175"/>
                </a:lnTo>
                <a:lnTo>
                  <a:pt x="4713875" y="4237005"/>
                </a:lnTo>
                <a:lnTo>
                  <a:pt x="4730791" y="4194647"/>
                </a:lnTo>
                <a:lnTo>
                  <a:pt x="4747339" y="4152105"/>
                </a:lnTo>
                <a:lnTo>
                  <a:pt x="4763517" y="4109379"/>
                </a:lnTo>
                <a:lnTo>
                  <a:pt x="4779324" y="4066471"/>
                </a:lnTo>
                <a:lnTo>
                  <a:pt x="4794756" y="4023385"/>
                </a:lnTo>
                <a:lnTo>
                  <a:pt x="4809813" y="3980121"/>
                </a:lnTo>
                <a:lnTo>
                  <a:pt x="4824493" y="3936682"/>
                </a:lnTo>
                <a:lnTo>
                  <a:pt x="4838792" y="3893069"/>
                </a:lnTo>
                <a:lnTo>
                  <a:pt x="4852710" y="3849284"/>
                </a:lnTo>
                <a:lnTo>
                  <a:pt x="4866245" y="3805331"/>
                </a:lnTo>
                <a:lnTo>
                  <a:pt x="4879394" y="3761209"/>
                </a:lnTo>
                <a:lnTo>
                  <a:pt x="4892155" y="3716922"/>
                </a:lnTo>
                <a:lnTo>
                  <a:pt x="4904527" y="3672472"/>
                </a:lnTo>
                <a:lnTo>
                  <a:pt x="4916508" y="3627859"/>
                </a:lnTo>
                <a:lnTo>
                  <a:pt x="4928095" y="3583087"/>
                </a:lnTo>
                <a:lnTo>
                  <a:pt x="4939287" y="3538158"/>
                </a:lnTo>
                <a:lnTo>
                  <a:pt x="4950082" y="3493072"/>
                </a:lnTo>
                <a:lnTo>
                  <a:pt x="4960477" y="3447833"/>
                </a:lnTo>
                <a:lnTo>
                  <a:pt x="4970471" y="3402442"/>
                </a:lnTo>
                <a:lnTo>
                  <a:pt x="4980062" y="3356901"/>
                </a:lnTo>
                <a:lnTo>
                  <a:pt x="4989248" y="3311212"/>
                </a:lnTo>
                <a:lnTo>
                  <a:pt x="4998026" y="3265377"/>
                </a:lnTo>
                <a:lnTo>
                  <a:pt x="5006396" y="3219398"/>
                </a:lnTo>
                <a:lnTo>
                  <a:pt x="5014354" y="3173277"/>
                </a:lnTo>
                <a:lnTo>
                  <a:pt x="5021900" y="3127016"/>
                </a:lnTo>
                <a:lnTo>
                  <a:pt x="5029030" y="3080617"/>
                </a:lnTo>
                <a:lnTo>
                  <a:pt x="5035744" y="3034082"/>
                </a:lnTo>
                <a:lnTo>
                  <a:pt x="5042039" y="2987412"/>
                </a:lnTo>
                <a:lnTo>
                  <a:pt x="5047912" y="2940611"/>
                </a:lnTo>
                <a:lnTo>
                  <a:pt x="5053363" y="2893679"/>
                </a:lnTo>
                <a:lnTo>
                  <a:pt x="5058389" y="2846618"/>
                </a:lnTo>
                <a:lnTo>
                  <a:pt x="5062989" y="2799432"/>
                </a:lnTo>
                <a:lnTo>
                  <a:pt x="5067160" y="2752121"/>
                </a:lnTo>
                <a:lnTo>
                  <a:pt x="5070900" y="2704688"/>
                </a:lnTo>
                <a:lnTo>
                  <a:pt x="5074207" y="2657134"/>
                </a:lnTo>
                <a:lnTo>
                  <a:pt x="5077080" y="2609462"/>
                </a:lnTo>
                <a:lnTo>
                  <a:pt x="5079516" y="2561673"/>
                </a:lnTo>
                <a:lnTo>
                  <a:pt x="5081514" y="2513770"/>
                </a:lnTo>
                <a:lnTo>
                  <a:pt x="5083071" y="2465754"/>
                </a:lnTo>
                <a:lnTo>
                  <a:pt x="5084185" y="2417628"/>
                </a:lnTo>
                <a:lnTo>
                  <a:pt x="5084856" y="2369393"/>
                </a:lnTo>
                <a:lnTo>
                  <a:pt x="5085080" y="2321051"/>
                </a:lnTo>
                <a:lnTo>
                  <a:pt x="5084856" y="2272710"/>
                </a:lnTo>
                <a:lnTo>
                  <a:pt x="5084185" y="2224475"/>
                </a:lnTo>
                <a:lnTo>
                  <a:pt x="5083071" y="2176348"/>
                </a:lnTo>
                <a:lnTo>
                  <a:pt x="5081514" y="2128332"/>
                </a:lnTo>
                <a:lnTo>
                  <a:pt x="5079516" y="2080429"/>
                </a:lnTo>
                <a:lnTo>
                  <a:pt x="5077080" y="2032641"/>
                </a:lnTo>
                <a:lnTo>
                  <a:pt x="5074207" y="1984968"/>
                </a:lnTo>
                <a:lnTo>
                  <a:pt x="5070900" y="1937415"/>
                </a:lnTo>
                <a:lnTo>
                  <a:pt x="5067160" y="1889982"/>
                </a:lnTo>
                <a:lnTo>
                  <a:pt x="5062989" y="1842671"/>
                </a:lnTo>
                <a:lnTo>
                  <a:pt x="5058389" y="1795484"/>
                </a:lnTo>
                <a:lnTo>
                  <a:pt x="5053363" y="1748424"/>
                </a:lnTo>
                <a:lnTo>
                  <a:pt x="5047912" y="1701492"/>
                </a:lnTo>
                <a:lnTo>
                  <a:pt x="5042039" y="1654690"/>
                </a:lnTo>
                <a:lnTo>
                  <a:pt x="5035744" y="1608021"/>
                </a:lnTo>
                <a:lnTo>
                  <a:pt x="5029030" y="1561486"/>
                </a:lnTo>
                <a:lnTo>
                  <a:pt x="5021900" y="1515087"/>
                </a:lnTo>
                <a:lnTo>
                  <a:pt x="5014354" y="1468826"/>
                </a:lnTo>
                <a:lnTo>
                  <a:pt x="5006396" y="1422705"/>
                </a:lnTo>
                <a:lnTo>
                  <a:pt x="4998026" y="1376726"/>
                </a:lnTo>
                <a:lnTo>
                  <a:pt x="4989248" y="1330891"/>
                </a:lnTo>
                <a:lnTo>
                  <a:pt x="4980062" y="1285202"/>
                </a:lnTo>
                <a:lnTo>
                  <a:pt x="4970471" y="1239661"/>
                </a:lnTo>
                <a:lnTo>
                  <a:pt x="4960477" y="1194270"/>
                </a:lnTo>
                <a:lnTo>
                  <a:pt x="4950082" y="1149030"/>
                </a:lnTo>
                <a:lnTo>
                  <a:pt x="4939287" y="1103945"/>
                </a:lnTo>
                <a:lnTo>
                  <a:pt x="4928095" y="1059015"/>
                </a:lnTo>
                <a:lnTo>
                  <a:pt x="4916508" y="1014243"/>
                </a:lnTo>
                <a:lnTo>
                  <a:pt x="4904527" y="969631"/>
                </a:lnTo>
                <a:lnTo>
                  <a:pt x="4892155" y="925180"/>
                </a:lnTo>
                <a:lnTo>
                  <a:pt x="4879394" y="880893"/>
                </a:lnTo>
                <a:lnTo>
                  <a:pt x="4866245" y="836772"/>
                </a:lnTo>
                <a:lnTo>
                  <a:pt x="4852710" y="792818"/>
                </a:lnTo>
                <a:lnTo>
                  <a:pt x="4838792" y="749034"/>
                </a:lnTo>
                <a:lnTo>
                  <a:pt x="4824493" y="705421"/>
                </a:lnTo>
                <a:lnTo>
                  <a:pt x="4809813" y="661982"/>
                </a:lnTo>
                <a:lnTo>
                  <a:pt x="4794756" y="618718"/>
                </a:lnTo>
                <a:lnTo>
                  <a:pt x="4779324" y="575631"/>
                </a:lnTo>
                <a:lnTo>
                  <a:pt x="4763517" y="532724"/>
                </a:lnTo>
                <a:lnTo>
                  <a:pt x="4747339" y="489998"/>
                </a:lnTo>
                <a:lnTo>
                  <a:pt x="4730791" y="447455"/>
                </a:lnTo>
                <a:lnTo>
                  <a:pt x="4713875" y="405098"/>
                </a:lnTo>
                <a:lnTo>
                  <a:pt x="4696594" y="362928"/>
                </a:lnTo>
                <a:lnTo>
                  <a:pt x="4678948" y="320947"/>
                </a:lnTo>
                <a:lnTo>
                  <a:pt x="4660941" y="279157"/>
                </a:lnTo>
                <a:lnTo>
                  <a:pt x="4642573" y="237560"/>
                </a:lnTo>
                <a:lnTo>
                  <a:pt x="4623847" y="196158"/>
                </a:lnTo>
                <a:lnTo>
                  <a:pt x="4604766" y="154953"/>
                </a:lnTo>
                <a:lnTo>
                  <a:pt x="4585330" y="113947"/>
                </a:lnTo>
                <a:lnTo>
                  <a:pt x="4565542" y="73142"/>
                </a:lnTo>
                <a:lnTo>
                  <a:pt x="4545404" y="32540"/>
                </a:lnTo>
                <a:lnTo>
                  <a:pt x="4528902" y="0"/>
                </a:lnTo>
                <a:close/>
              </a:path>
            </a:pathLst>
          </a:custGeom>
          <a:solidFill>
            <a:schemeClr val="bg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4A56CCD9-029D-BEAC-87B1-8CE11545054A}"/>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0781EF9-2E86-1094-AD06-DEC9752D4DE0}"/>
              </a:ext>
            </a:extLst>
          </p:cNvPr>
          <p:cNvSpPr txBox="1">
            <a:spLocks noGrp="1" noRot="1" noMove="1" noResize="1" noEditPoints="1" noAdjustHandles="1" noChangeArrowheads="1" noChangeShapeType="1"/>
          </p:cNvSpPr>
          <p:nvPr userDrawn="1"/>
        </p:nvSpPr>
        <p:spPr>
          <a:xfrm>
            <a:off x="841248" y="732028"/>
            <a:ext cx="2757488" cy="553998"/>
          </a:xfrm>
          <a:prstGeom prst="rect">
            <a:avLst/>
          </a:prstGeom>
          <a:noFill/>
        </p:spPr>
        <p:txBody>
          <a:bodyPr wrap="square" rtlCol="0">
            <a:spAutoFit/>
          </a:bodyPr>
          <a:lstStyle/>
          <a:p>
            <a:r>
              <a:rPr lang="en-US" sz="3000" b="1" i="0">
                <a:solidFill>
                  <a:schemeClr val="accent1"/>
                </a:solidFill>
                <a:latin typeface="Arial Black" panose="020B0604020202020204" pitchFamily="34" charset="0"/>
                <a:cs typeface="Arial Black" panose="020B0604020202020204" pitchFamily="34" charset="0"/>
              </a:rPr>
              <a:t>About Us</a:t>
            </a:r>
          </a:p>
        </p:txBody>
      </p:sp>
      <p:sp>
        <p:nvSpPr>
          <p:cNvPr id="8" name="TextBox 7">
            <a:extLst>
              <a:ext uri="{FF2B5EF4-FFF2-40B4-BE49-F238E27FC236}">
                <a16:creationId xmlns:a16="http://schemas.microsoft.com/office/drawing/2014/main" id="{03DFF1F8-0C2C-882E-BAA6-ABCBA8006D74}"/>
              </a:ext>
            </a:extLst>
          </p:cNvPr>
          <p:cNvSpPr txBox="1"/>
          <p:nvPr userDrawn="1"/>
        </p:nvSpPr>
        <p:spPr>
          <a:xfrm>
            <a:off x="818388" y="1397000"/>
            <a:ext cx="4468315" cy="4247317"/>
          </a:xfrm>
          <a:prstGeom prst="rect">
            <a:avLst/>
          </a:prstGeom>
          <a:noFill/>
        </p:spPr>
        <p:txBody>
          <a:bodyPr wrap="square" rtlCol="0">
            <a:spAutoFit/>
          </a:bodyPr>
          <a:lstStyle/>
          <a:p>
            <a:pPr marL="0" marR="0" algn="l">
              <a:spcBef>
                <a:spcPts val="0"/>
              </a:spcBef>
              <a:spcAft>
                <a:spcPts val="0"/>
              </a:spcAft>
            </a:pPr>
            <a:r>
              <a:rPr lang="en-US" sz="1800" b="0" i="0" u="none" strike="noStrike">
                <a:solidFill>
                  <a:srgbClr val="212121"/>
                </a:solidFill>
                <a:effectLst/>
                <a:latin typeface="Arial" panose="020B0604020202020204" pitchFamily="34" charset="0"/>
                <a:cs typeface="Arial" panose="020B0604020202020204" pitchFamily="34" charset="0"/>
              </a:rPr>
              <a:t>The </a:t>
            </a:r>
            <a:r>
              <a:rPr lang="en-US" sz="1800" b="1" i="0" u="none" strike="noStrike">
                <a:solidFill>
                  <a:srgbClr val="212121"/>
                </a:solidFill>
                <a:effectLst/>
                <a:latin typeface="Arial" panose="020B0604020202020204" pitchFamily="34" charset="0"/>
                <a:cs typeface="Arial" panose="020B0604020202020204" pitchFamily="34" charset="0"/>
              </a:rPr>
              <a:t>Campaign for Tobacco-Free Kids </a:t>
            </a:r>
            <a:br>
              <a:rPr lang="en-US" sz="1800" b="1" i="0" u="none" strike="noStrike">
                <a:solidFill>
                  <a:srgbClr val="212121"/>
                </a:solidFill>
                <a:effectLst/>
                <a:latin typeface="Arial" panose="020B0604020202020204" pitchFamily="34" charset="0"/>
                <a:cs typeface="Arial" panose="020B0604020202020204" pitchFamily="34" charset="0"/>
              </a:rPr>
            </a:br>
            <a:r>
              <a:rPr lang="en-US" sz="1800" b="0" i="0" u="none" strike="noStrike">
                <a:solidFill>
                  <a:srgbClr val="212121"/>
                </a:solidFill>
                <a:effectLst/>
                <a:latin typeface="Arial" panose="020B0604020202020204" pitchFamily="34" charset="0"/>
                <a:cs typeface="Arial" panose="020B0604020202020204" pitchFamily="34" charset="0"/>
              </a:rPr>
              <a:t>is the leading advocacy organization working to reduce tobacco use and its deadly consequences in the United States and around the world.</a:t>
            </a:r>
            <a:endParaRPr lang="en-US" sz="1800" b="0" i="0" u="none" strike="noStrike">
              <a:solidFill>
                <a:srgbClr val="000000"/>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800" b="0" i="0" u="none" strike="noStrike">
                <a:solidFill>
                  <a:srgbClr val="212121"/>
                </a:solidFill>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800" b="0" i="0" u="none" strike="noStrike">
                <a:solidFill>
                  <a:srgbClr val="212121"/>
                </a:solidFill>
                <a:effectLst/>
                <a:latin typeface="Arial" panose="020B0604020202020204" pitchFamily="34" charset="0"/>
                <a:cs typeface="Arial" panose="020B0604020202020204" pitchFamily="34" charset="0"/>
              </a:rPr>
              <a:t>Through our </a:t>
            </a:r>
            <a:r>
              <a:rPr lang="en-US" sz="1800" b="1" i="0" u="none" strike="noStrike">
                <a:solidFill>
                  <a:srgbClr val="212121"/>
                </a:solidFill>
                <a:effectLst/>
                <a:latin typeface="Arial" panose="020B0604020202020204" pitchFamily="34" charset="0"/>
                <a:cs typeface="Arial" panose="020B0604020202020204" pitchFamily="34" charset="0"/>
              </a:rPr>
              <a:t>Global Health Advocacy Incubator</a:t>
            </a:r>
            <a:r>
              <a:rPr lang="en-US" sz="1800" b="0" i="0" u="none" strike="noStrike">
                <a:solidFill>
                  <a:srgbClr val="212121"/>
                </a:solidFill>
                <a:effectLst/>
                <a:latin typeface="Arial" panose="020B0604020202020204" pitchFamily="34" charset="0"/>
                <a:cs typeface="Arial" panose="020B0604020202020204" pitchFamily="34" charset="0"/>
              </a:rPr>
              <a:t>, we tackle other critical public health challenges across the globe – including food and nutrition policy, injury and overdose prevention, and building resilient and equitable health systems.</a:t>
            </a:r>
            <a:endParaRPr lang="en-US" sz="1800" b="0" i="0" u="none" strike="noStrike">
              <a:solidFill>
                <a:srgbClr val="000000"/>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800" b="0" i="0" u="none" strike="noStrike">
                <a:solidFill>
                  <a:srgbClr val="212121"/>
                </a:solidFill>
                <a:effectLst/>
                <a:latin typeface="Arial" panose="020B0604020202020204" pitchFamily="34" charset="0"/>
                <a:cs typeface="Arial" panose="020B0604020202020204" pitchFamily="34" charset="0"/>
              </a:rPr>
              <a:t> </a:t>
            </a:r>
            <a:endParaRPr lang="en-US" sz="1800" b="0" i="0" u="none" strike="noStrike">
              <a:solidFill>
                <a:srgbClr val="000000"/>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800" b="1" i="0" u="none" strike="noStrike">
                <a:solidFill>
                  <a:srgbClr val="212121"/>
                </a:solidFill>
                <a:effectLst/>
                <a:latin typeface="Arial" panose="020B0604020202020204" pitchFamily="34" charset="0"/>
                <a:cs typeface="Arial" panose="020B0604020202020204" pitchFamily="34" charset="0"/>
              </a:rPr>
              <a:t>Our vision is a healthier and more equitable future for all.</a:t>
            </a:r>
            <a:endParaRPr lang="en-US" sz="1800" b="0" i="0" u="none" strike="noStrike">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34133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Header_Photo">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66DEDB87-7B65-5BF6-CF71-F8F43553A8C7}"/>
              </a:ext>
            </a:extLst>
          </p:cNvPr>
          <p:cNvSpPr>
            <a:spLocks noGrp="1" noRot="1" noMove="1" noResize="1" noEditPoints="1" noAdjustHandles="1" noChangeArrowheads="1" noChangeShapeType="1"/>
          </p:cNvSpPr>
          <p:nvPr userDrawn="1"/>
        </p:nvSpPr>
        <p:spPr>
          <a:xfrm>
            <a:off x="0" y="-11980"/>
            <a:ext cx="8220456" cy="6903720"/>
          </a:xfrm>
          <a:custGeom>
            <a:avLst/>
            <a:gdLst>
              <a:gd name="connsiteX0" fmla="*/ 0 w 6164580"/>
              <a:gd name="connsiteY0" fmla="*/ 0 h 5148071"/>
              <a:gd name="connsiteX1" fmla="*/ 1079500 w 6164580"/>
              <a:gd name="connsiteY1" fmla="*/ 0 h 5148071"/>
              <a:gd name="connsiteX2" fmla="*/ 4528902 w 6164580"/>
              <a:gd name="connsiteY2" fmla="*/ 0 h 5148071"/>
              <a:gd name="connsiteX3" fmla="*/ 5608402 w 6164580"/>
              <a:gd name="connsiteY3" fmla="*/ 0 h 5148071"/>
              <a:gd name="connsiteX4" fmla="*/ 5624904 w 6164580"/>
              <a:gd name="connsiteY4" fmla="*/ 32540 h 5148071"/>
              <a:gd name="connsiteX5" fmla="*/ 5645042 w 6164580"/>
              <a:gd name="connsiteY5" fmla="*/ 73142 h 5148071"/>
              <a:gd name="connsiteX6" fmla="*/ 5664830 w 6164580"/>
              <a:gd name="connsiteY6" fmla="*/ 113947 h 5148071"/>
              <a:gd name="connsiteX7" fmla="*/ 5684266 w 6164580"/>
              <a:gd name="connsiteY7" fmla="*/ 154953 h 5148071"/>
              <a:gd name="connsiteX8" fmla="*/ 5703347 w 6164580"/>
              <a:gd name="connsiteY8" fmla="*/ 196158 h 5148071"/>
              <a:gd name="connsiteX9" fmla="*/ 5722073 w 6164580"/>
              <a:gd name="connsiteY9" fmla="*/ 237560 h 5148071"/>
              <a:gd name="connsiteX10" fmla="*/ 5740441 w 6164580"/>
              <a:gd name="connsiteY10" fmla="*/ 279157 h 5148071"/>
              <a:gd name="connsiteX11" fmla="*/ 5758448 w 6164580"/>
              <a:gd name="connsiteY11" fmla="*/ 320947 h 5148071"/>
              <a:gd name="connsiteX12" fmla="*/ 5776094 w 6164580"/>
              <a:gd name="connsiteY12" fmla="*/ 362928 h 5148071"/>
              <a:gd name="connsiteX13" fmla="*/ 5793375 w 6164580"/>
              <a:gd name="connsiteY13" fmla="*/ 405098 h 5148071"/>
              <a:gd name="connsiteX14" fmla="*/ 5810291 w 6164580"/>
              <a:gd name="connsiteY14" fmla="*/ 447455 h 5148071"/>
              <a:gd name="connsiteX15" fmla="*/ 5826839 w 6164580"/>
              <a:gd name="connsiteY15" fmla="*/ 489998 h 5148071"/>
              <a:gd name="connsiteX16" fmla="*/ 5843017 w 6164580"/>
              <a:gd name="connsiteY16" fmla="*/ 532724 h 5148071"/>
              <a:gd name="connsiteX17" fmla="*/ 5858824 w 6164580"/>
              <a:gd name="connsiteY17" fmla="*/ 575631 h 5148071"/>
              <a:gd name="connsiteX18" fmla="*/ 5874256 w 6164580"/>
              <a:gd name="connsiteY18" fmla="*/ 618718 h 5148071"/>
              <a:gd name="connsiteX19" fmla="*/ 5889313 w 6164580"/>
              <a:gd name="connsiteY19" fmla="*/ 661982 h 5148071"/>
              <a:gd name="connsiteX20" fmla="*/ 5903993 w 6164580"/>
              <a:gd name="connsiteY20" fmla="*/ 705421 h 5148071"/>
              <a:gd name="connsiteX21" fmla="*/ 5918292 w 6164580"/>
              <a:gd name="connsiteY21" fmla="*/ 749034 h 5148071"/>
              <a:gd name="connsiteX22" fmla="*/ 5932210 w 6164580"/>
              <a:gd name="connsiteY22" fmla="*/ 792818 h 5148071"/>
              <a:gd name="connsiteX23" fmla="*/ 5945745 w 6164580"/>
              <a:gd name="connsiteY23" fmla="*/ 836772 h 5148071"/>
              <a:gd name="connsiteX24" fmla="*/ 5958894 w 6164580"/>
              <a:gd name="connsiteY24" fmla="*/ 880893 h 5148071"/>
              <a:gd name="connsiteX25" fmla="*/ 5971655 w 6164580"/>
              <a:gd name="connsiteY25" fmla="*/ 925180 h 5148071"/>
              <a:gd name="connsiteX26" fmla="*/ 5984027 w 6164580"/>
              <a:gd name="connsiteY26" fmla="*/ 969631 h 5148071"/>
              <a:gd name="connsiteX27" fmla="*/ 5996008 w 6164580"/>
              <a:gd name="connsiteY27" fmla="*/ 1014243 h 5148071"/>
              <a:gd name="connsiteX28" fmla="*/ 6007595 w 6164580"/>
              <a:gd name="connsiteY28" fmla="*/ 1059015 h 5148071"/>
              <a:gd name="connsiteX29" fmla="*/ 6018787 w 6164580"/>
              <a:gd name="connsiteY29" fmla="*/ 1103945 h 5148071"/>
              <a:gd name="connsiteX30" fmla="*/ 6029582 w 6164580"/>
              <a:gd name="connsiteY30" fmla="*/ 1149030 h 5148071"/>
              <a:gd name="connsiteX31" fmla="*/ 6039977 w 6164580"/>
              <a:gd name="connsiteY31" fmla="*/ 1194270 h 5148071"/>
              <a:gd name="connsiteX32" fmla="*/ 6049971 w 6164580"/>
              <a:gd name="connsiteY32" fmla="*/ 1239661 h 5148071"/>
              <a:gd name="connsiteX33" fmla="*/ 6059562 w 6164580"/>
              <a:gd name="connsiteY33" fmla="*/ 1285202 h 5148071"/>
              <a:gd name="connsiteX34" fmla="*/ 6068748 w 6164580"/>
              <a:gd name="connsiteY34" fmla="*/ 1330891 h 5148071"/>
              <a:gd name="connsiteX35" fmla="*/ 6077526 w 6164580"/>
              <a:gd name="connsiteY35" fmla="*/ 1376726 h 5148071"/>
              <a:gd name="connsiteX36" fmla="*/ 6085896 w 6164580"/>
              <a:gd name="connsiteY36" fmla="*/ 1422705 h 5148071"/>
              <a:gd name="connsiteX37" fmla="*/ 6093854 w 6164580"/>
              <a:gd name="connsiteY37" fmla="*/ 1468826 h 5148071"/>
              <a:gd name="connsiteX38" fmla="*/ 6101400 w 6164580"/>
              <a:gd name="connsiteY38" fmla="*/ 1515087 h 5148071"/>
              <a:gd name="connsiteX39" fmla="*/ 6108530 w 6164580"/>
              <a:gd name="connsiteY39" fmla="*/ 1561486 h 5148071"/>
              <a:gd name="connsiteX40" fmla="*/ 6115244 w 6164580"/>
              <a:gd name="connsiteY40" fmla="*/ 1608021 h 5148071"/>
              <a:gd name="connsiteX41" fmla="*/ 6121539 w 6164580"/>
              <a:gd name="connsiteY41" fmla="*/ 1654690 h 5148071"/>
              <a:gd name="connsiteX42" fmla="*/ 6127412 w 6164580"/>
              <a:gd name="connsiteY42" fmla="*/ 1701492 h 5148071"/>
              <a:gd name="connsiteX43" fmla="*/ 6132863 w 6164580"/>
              <a:gd name="connsiteY43" fmla="*/ 1748424 h 5148071"/>
              <a:gd name="connsiteX44" fmla="*/ 6137889 w 6164580"/>
              <a:gd name="connsiteY44" fmla="*/ 1795484 h 5148071"/>
              <a:gd name="connsiteX45" fmla="*/ 6142489 w 6164580"/>
              <a:gd name="connsiteY45" fmla="*/ 1842671 h 5148071"/>
              <a:gd name="connsiteX46" fmla="*/ 6146660 w 6164580"/>
              <a:gd name="connsiteY46" fmla="*/ 1889982 h 5148071"/>
              <a:gd name="connsiteX47" fmla="*/ 6150400 w 6164580"/>
              <a:gd name="connsiteY47" fmla="*/ 1937415 h 5148071"/>
              <a:gd name="connsiteX48" fmla="*/ 6153707 w 6164580"/>
              <a:gd name="connsiteY48" fmla="*/ 1984968 h 5148071"/>
              <a:gd name="connsiteX49" fmla="*/ 6156580 w 6164580"/>
              <a:gd name="connsiteY49" fmla="*/ 2032641 h 5148071"/>
              <a:gd name="connsiteX50" fmla="*/ 6159016 w 6164580"/>
              <a:gd name="connsiteY50" fmla="*/ 2080429 h 5148071"/>
              <a:gd name="connsiteX51" fmla="*/ 6161014 w 6164580"/>
              <a:gd name="connsiteY51" fmla="*/ 2128332 h 5148071"/>
              <a:gd name="connsiteX52" fmla="*/ 6162571 w 6164580"/>
              <a:gd name="connsiteY52" fmla="*/ 2176348 h 5148071"/>
              <a:gd name="connsiteX53" fmla="*/ 6163685 w 6164580"/>
              <a:gd name="connsiteY53" fmla="*/ 2224475 h 5148071"/>
              <a:gd name="connsiteX54" fmla="*/ 6164356 w 6164580"/>
              <a:gd name="connsiteY54" fmla="*/ 2272710 h 5148071"/>
              <a:gd name="connsiteX55" fmla="*/ 6164580 w 6164580"/>
              <a:gd name="connsiteY55" fmla="*/ 2321051 h 5148071"/>
              <a:gd name="connsiteX56" fmla="*/ 6164356 w 6164580"/>
              <a:gd name="connsiteY56" fmla="*/ 2369393 h 5148071"/>
              <a:gd name="connsiteX57" fmla="*/ 6163685 w 6164580"/>
              <a:gd name="connsiteY57" fmla="*/ 2417628 h 5148071"/>
              <a:gd name="connsiteX58" fmla="*/ 6162571 w 6164580"/>
              <a:gd name="connsiteY58" fmla="*/ 2465754 h 5148071"/>
              <a:gd name="connsiteX59" fmla="*/ 6161014 w 6164580"/>
              <a:gd name="connsiteY59" fmla="*/ 2513770 h 5148071"/>
              <a:gd name="connsiteX60" fmla="*/ 6159016 w 6164580"/>
              <a:gd name="connsiteY60" fmla="*/ 2561673 h 5148071"/>
              <a:gd name="connsiteX61" fmla="*/ 6156580 w 6164580"/>
              <a:gd name="connsiteY61" fmla="*/ 2609462 h 5148071"/>
              <a:gd name="connsiteX62" fmla="*/ 6153707 w 6164580"/>
              <a:gd name="connsiteY62" fmla="*/ 2657134 h 5148071"/>
              <a:gd name="connsiteX63" fmla="*/ 6150400 w 6164580"/>
              <a:gd name="connsiteY63" fmla="*/ 2704688 h 5148071"/>
              <a:gd name="connsiteX64" fmla="*/ 6146660 w 6164580"/>
              <a:gd name="connsiteY64" fmla="*/ 2752121 h 5148071"/>
              <a:gd name="connsiteX65" fmla="*/ 6142489 w 6164580"/>
              <a:gd name="connsiteY65" fmla="*/ 2799432 h 5148071"/>
              <a:gd name="connsiteX66" fmla="*/ 6137889 w 6164580"/>
              <a:gd name="connsiteY66" fmla="*/ 2846618 h 5148071"/>
              <a:gd name="connsiteX67" fmla="*/ 6132863 w 6164580"/>
              <a:gd name="connsiteY67" fmla="*/ 2893679 h 5148071"/>
              <a:gd name="connsiteX68" fmla="*/ 6127412 w 6164580"/>
              <a:gd name="connsiteY68" fmla="*/ 2940611 h 5148071"/>
              <a:gd name="connsiteX69" fmla="*/ 6121539 w 6164580"/>
              <a:gd name="connsiteY69" fmla="*/ 2987412 h 5148071"/>
              <a:gd name="connsiteX70" fmla="*/ 6115244 w 6164580"/>
              <a:gd name="connsiteY70" fmla="*/ 3034082 h 5148071"/>
              <a:gd name="connsiteX71" fmla="*/ 6108530 w 6164580"/>
              <a:gd name="connsiteY71" fmla="*/ 3080617 h 5148071"/>
              <a:gd name="connsiteX72" fmla="*/ 6101400 w 6164580"/>
              <a:gd name="connsiteY72" fmla="*/ 3127016 h 5148071"/>
              <a:gd name="connsiteX73" fmla="*/ 6093854 w 6164580"/>
              <a:gd name="connsiteY73" fmla="*/ 3173277 h 5148071"/>
              <a:gd name="connsiteX74" fmla="*/ 6085896 w 6164580"/>
              <a:gd name="connsiteY74" fmla="*/ 3219398 h 5148071"/>
              <a:gd name="connsiteX75" fmla="*/ 6077526 w 6164580"/>
              <a:gd name="connsiteY75" fmla="*/ 3265377 h 5148071"/>
              <a:gd name="connsiteX76" fmla="*/ 6068748 w 6164580"/>
              <a:gd name="connsiteY76" fmla="*/ 3311212 h 5148071"/>
              <a:gd name="connsiteX77" fmla="*/ 6059562 w 6164580"/>
              <a:gd name="connsiteY77" fmla="*/ 3356901 h 5148071"/>
              <a:gd name="connsiteX78" fmla="*/ 6049971 w 6164580"/>
              <a:gd name="connsiteY78" fmla="*/ 3402442 h 5148071"/>
              <a:gd name="connsiteX79" fmla="*/ 6039977 w 6164580"/>
              <a:gd name="connsiteY79" fmla="*/ 3447833 h 5148071"/>
              <a:gd name="connsiteX80" fmla="*/ 6029582 w 6164580"/>
              <a:gd name="connsiteY80" fmla="*/ 3493072 h 5148071"/>
              <a:gd name="connsiteX81" fmla="*/ 6018787 w 6164580"/>
              <a:gd name="connsiteY81" fmla="*/ 3538158 h 5148071"/>
              <a:gd name="connsiteX82" fmla="*/ 6007595 w 6164580"/>
              <a:gd name="connsiteY82" fmla="*/ 3583087 h 5148071"/>
              <a:gd name="connsiteX83" fmla="*/ 5996008 w 6164580"/>
              <a:gd name="connsiteY83" fmla="*/ 3627859 h 5148071"/>
              <a:gd name="connsiteX84" fmla="*/ 5984027 w 6164580"/>
              <a:gd name="connsiteY84" fmla="*/ 3672472 h 5148071"/>
              <a:gd name="connsiteX85" fmla="*/ 5971655 w 6164580"/>
              <a:gd name="connsiteY85" fmla="*/ 3716922 h 5148071"/>
              <a:gd name="connsiteX86" fmla="*/ 5958894 w 6164580"/>
              <a:gd name="connsiteY86" fmla="*/ 3761209 h 5148071"/>
              <a:gd name="connsiteX87" fmla="*/ 5945745 w 6164580"/>
              <a:gd name="connsiteY87" fmla="*/ 3805331 h 5148071"/>
              <a:gd name="connsiteX88" fmla="*/ 5932210 w 6164580"/>
              <a:gd name="connsiteY88" fmla="*/ 3849284 h 5148071"/>
              <a:gd name="connsiteX89" fmla="*/ 5918292 w 6164580"/>
              <a:gd name="connsiteY89" fmla="*/ 3893069 h 5148071"/>
              <a:gd name="connsiteX90" fmla="*/ 5903993 w 6164580"/>
              <a:gd name="connsiteY90" fmla="*/ 3936682 h 5148071"/>
              <a:gd name="connsiteX91" fmla="*/ 5889313 w 6164580"/>
              <a:gd name="connsiteY91" fmla="*/ 3980121 h 5148071"/>
              <a:gd name="connsiteX92" fmla="*/ 5874256 w 6164580"/>
              <a:gd name="connsiteY92" fmla="*/ 4023385 h 5148071"/>
              <a:gd name="connsiteX93" fmla="*/ 5858824 w 6164580"/>
              <a:gd name="connsiteY93" fmla="*/ 4066471 h 5148071"/>
              <a:gd name="connsiteX94" fmla="*/ 5843017 w 6164580"/>
              <a:gd name="connsiteY94" fmla="*/ 4109379 h 5148071"/>
              <a:gd name="connsiteX95" fmla="*/ 5826839 w 6164580"/>
              <a:gd name="connsiteY95" fmla="*/ 4152105 h 5148071"/>
              <a:gd name="connsiteX96" fmla="*/ 5810291 w 6164580"/>
              <a:gd name="connsiteY96" fmla="*/ 4194647 h 5148071"/>
              <a:gd name="connsiteX97" fmla="*/ 5793375 w 6164580"/>
              <a:gd name="connsiteY97" fmla="*/ 4237005 h 5148071"/>
              <a:gd name="connsiteX98" fmla="*/ 5776094 w 6164580"/>
              <a:gd name="connsiteY98" fmla="*/ 4279175 h 5148071"/>
              <a:gd name="connsiteX99" fmla="*/ 5758448 w 6164580"/>
              <a:gd name="connsiteY99" fmla="*/ 4321156 h 5148071"/>
              <a:gd name="connsiteX100" fmla="*/ 5740441 w 6164580"/>
              <a:gd name="connsiteY100" fmla="*/ 4362946 h 5148071"/>
              <a:gd name="connsiteX101" fmla="*/ 5722073 w 6164580"/>
              <a:gd name="connsiteY101" fmla="*/ 4404543 h 5148071"/>
              <a:gd name="connsiteX102" fmla="*/ 5703347 w 6164580"/>
              <a:gd name="connsiteY102" fmla="*/ 4445945 h 5148071"/>
              <a:gd name="connsiteX103" fmla="*/ 5684266 w 6164580"/>
              <a:gd name="connsiteY103" fmla="*/ 4487149 h 5148071"/>
              <a:gd name="connsiteX104" fmla="*/ 5664830 w 6164580"/>
              <a:gd name="connsiteY104" fmla="*/ 4528155 h 5148071"/>
              <a:gd name="connsiteX105" fmla="*/ 5645042 w 6164580"/>
              <a:gd name="connsiteY105" fmla="*/ 4568960 h 5148071"/>
              <a:gd name="connsiteX106" fmla="*/ 5624904 w 6164580"/>
              <a:gd name="connsiteY106" fmla="*/ 4609562 h 5148071"/>
              <a:gd name="connsiteX107" fmla="*/ 5604418 w 6164580"/>
              <a:gd name="connsiteY107" fmla="*/ 4649959 h 5148071"/>
              <a:gd name="connsiteX108" fmla="*/ 5583585 w 6164580"/>
              <a:gd name="connsiteY108" fmla="*/ 4690150 h 5148071"/>
              <a:gd name="connsiteX109" fmla="*/ 5562408 w 6164580"/>
              <a:gd name="connsiteY109" fmla="*/ 4730131 h 5148071"/>
              <a:gd name="connsiteX110" fmla="*/ 5540889 w 6164580"/>
              <a:gd name="connsiteY110" fmla="*/ 4769902 h 5148071"/>
              <a:gd name="connsiteX111" fmla="*/ 5519030 w 6164580"/>
              <a:gd name="connsiteY111" fmla="*/ 4809460 h 5148071"/>
              <a:gd name="connsiteX112" fmla="*/ 5496832 w 6164580"/>
              <a:gd name="connsiteY112" fmla="*/ 4848803 h 5148071"/>
              <a:gd name="connsiteX113" fmla="*/ 5474298 w 6164580"/>
              <a:gd name="connsiteY113" fmla="*/ 4887930 h 5148071"/>
              <a:gd name="connsiteX114" fmla="*/ 5451429 w 6164580"/>
              <a:gd name="connsiteY114" fmla="*/ 4926838 h 5148071"/>
              <a:gd name="connsiteX115" fmla="*/ 5428227 w 6164580"/>
              <a:gd name="connsiteY115" fmla="*/ 4965526 h 5148071"/>
              <a:gd name="connsiteX116" fmla="*/ 5404696 w 6164580"/>
              <a:gd name="connsiteY116" fmla="*/ 5003990 h 5148071"/>
              <a:gd name="connsiteX117" fmla="*/ 5380835 w 6164580"/>
              <a:gd name="connsiteY117" fmla="*/ 5042231 h 5148071"/>
              <a:gd name="connsiteX118" fmla="*/ 5356648 w 6164580"/>
              <a:gd name="connsiteY118" fmla="*/ 5080245 h 5148071"/>
              <a:gd name="connsiteX119" fmla="*/ 5332137 w 6164580"/>
              <a:gd name="connsiteY119" fmla="*/ 5118030 h 5148071"/>
              <a:gd name="connsiteX120" fmla="*/ 5312271 w 6164580"/>
              <a:gd name="connsiteY120" fmla="*/ 5148071 h 5148071"/>
              <a:gd name="connsiteX121" fmla="*/ 4232771 w 6164580"/>
              <a:gd name="connsiteY121" fmla="*/ 5148071 h 5148071"/>
              <a:gd name="connsiteX122" fmla="*/ 1079500 w 6164580"/>
              <a:gd name="connsiteY122" fmla="*/ 5148071 h 5148071"/>
              <a:gd name="connsiteX123" fmla="*/ 0 w 6164580"/>
              <a:gd name="connsiteY123" fmla="*/ 5148071 h 51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64580" h="5148071">
                <a:moveTo>
                  <a:pt x="0" y="0"/>
                </a:moveTo>
                <a:lnTo>
                  <a:pt x="1079500" y="0"/>
                </a:lnTo>
                <a:lnTo>
                  <a:pt x="4528902" y="0"/>
                </a:lnTo>
                <a:lnTo>
                  <a:pt x="5608402" y="0"/>
                </a:lnTo>
                <a:lnTo>
                  <a:pt x="5624904" y="32540"/>
                </a:lnTo>
                <a:lnTo>
                  <a:pt x="5645042" y="73142"/>
                </a:lnTo>
                <a:lnTo>
                  <a:pt x="5664830" y="113947"/>
                </a:lnTo>
                <a:lnTo>
                  <a:pt x="5684266" y="154953"/>
                </a:lnTo>
                <a:lnTo>
                  <a:pt x="5703347" y="196158"/>
                </a:lnTo>
                <a:lnTo>
                  <a:pt x="5722073" y="237560"/>
                </a:lnTo>
                <a:lnTo>
                  <a:pt x="5740441" y="279157"/>
                </a:lnTo>
                <a:lnTo>
                  <a:pt x="5758448" y="320947"/>
                </a:lnTo>
                <a:lnTo>
                  <a:pt x="5776094" y="362928"/>
                </a:lnTo>
                <a:lnTo>
                  <a:pt x="5793375" y="405098"/>
                </a:lnTo>
                <a:lnTo>
                  <a:pt x="5810291" y="447455"/>
                </a:lnTo>
                <a:lnTo>
                  <a:pt x="5826839" y="489998"/>
                </a:lnTo>
                <a:lnTo>
                  <a:pt x="5843017" y="532724"/>
                </a:lnTo>
                <a:lnTo>
                  <a:pt x="5858824" y="575631"/>
                </a:lnTo>
                <a:lnTo>
                  <a:pt x="5874256" y="618718"/>
                </a:lnTo>
                <a:lnTo>
                  <a:pt x="5889313" y="661982"/>
                </a:lnTo>
                <a:lnTo>
                  <a:pt x="5903993" y="705421"/>
                </a:lnTo>
                <a:lnTo>
                  <a:pt x="5918292" y="749034"/>
                </a:lnTo>
                <a:lnTo>
                  <a:pt x="5932210" y="792818"/>
                </a:lnTo>
                <a:lnTo>
                  <a:pt x="5945745" y="836772"/>
                </a:lnTo>
                <a:lnTo>
                  <a:pt x="5958894" y="880893"/>
                </a:lnTo>
                <a:lnTo>
                  <a:pt x="5971655" y="925180"/>
                </a:lnTo>
                <a:lnTo>
                  <a:pt x="5984027" y="969631"/>
                </a:lnTo>
                <a:lnTo>
                  <a:pt x="5996008" y="1014243"/>
                </a:lnTo>
                <a:lnTo>
                  <a:pt x="6007595" y="1059015"/>
                </a:lnTo>
                <a:lnTo>
                  <a:pt x="6018787" y="1103945"/>
                </a:lnTo>
                <a:lnTo>
                  <a:pt x="6029582" y="1149030"/>
                </a:lnTo>
                <a:lnTo>
                  <a:pt x="6039977" y="1194270"/>
                </a:lnTo>
                <a:lnTo>
                  <a:pt x="6049971" y="1239661"/>
                </a:lnTo>
                <a:lnTo>
                  <a:pt x="6059562" y="1285202"/>
                </a:lnTo>
                <a:lnTo>
                  <a:pt x="6068748" y="1330891"/>
                </a:lnTo>
                <a:lnTo>
                  <a:pt x="6077526" y="1376726"/>
                </a:lnTo>
                <a:lnTo>
                  <a:pt x="6085896" y="1422705"/>
                </a:lnTo>
                <a:lnTo>
                  <a:pt x="6093854" y="1468826"/>
                </a:lnTo>
                <a:lnTo>
                  <a:pt x="6101400" y="1515087"/>
                </a:lnTo>
                <a:lnTo>
                  <a:pt x="6108530" y="1561486"/>
                </a:lnTo>
                <a:lnTo>
                  <a:pt x="6115244" y="1608021"/>
                </a:lnTo>
                <a:lnTo>
                  <a:pt x="6121539" y="1654690"/>
                </a:lnTo>
                <a:lnTo>
                  <a:pt x="6127412" y="1701492"/>
                </a:lnTo>
                <a:lnTo>
                  <a:pt x="6132863" y="1748424"/>
                </a:lnTo>
                <a:lnTo>
                  <a:pt x="6137889" y="1795484"/>
                </a:lnTo>
                <a:lnTo>
                  <a:pt x="6142489" y="1842671"/>
                </a:lnTo>
                <a:lnTo>
                  <a:pt x="6146660" y="1889982"/>
                </a:lnTo>
                <a:lnTo>
                  <a:pt x="6150400" y="1937415"/>
                </a:lnTo>
                <a:lnTo>
                  <a:pt x="6153707" y="1984968"/>
                </a:lnTo>
                <a:lnTo>
                  <a:pt x="6156580" y="2032641"/>
                </a:lnTo>
                <a:lnTo>
                  <a:pt x="6159016" y="2080429"/>
                </a:lnTo>
                <a:lnTo>
                  <a:pt x="6161014" y="2128332"/>
                </a:lnTo>
                <a:lnTo>
                  <a:pt x="6162571" y="2176348"/>
                </a:lnTo>
                <a:lnTo>
                  <a:pt x="6163685" y="2224475"/>
                </a:lnTo>
                <a:lnTo>
                  <a:pt x="6164356" y="2272710"/>
                </a:lnTo>
                <a:lnTo>
                  <a:pt x="6164580" y="2321051"/>
                </a:lnTo>
                <a:lnTo>
                  <a:pt x="6164356" y="2369393"/>
                </a:lnTo>
                <a:lnTo>
                  <a:pt x="6163685" y="2417628"/>
                </a:lnTo>
                <a:lnTo>
                  <a:pt x="6162571" y="2465754"/>
                </a:lnTo>
                <a:lnTo>
                  <a:pt x="6161014" y="2513770"/>
                </a:lnTo>
                <a:lnTo>
                  <a:pt x="6159016" y="2561673"/>
                </a:lnTo>
                <a:lnTo>
                  <a:pt x="6156580" y="2609462"/>
                </a:lnTo>
                <a:lnTo>
                  <a:pt x="6153707" y="2657134"/>
                </a:lnTo>
                <a:lnTo>
                  <a:pt x="6150400" y="2704688"/>
                </a:lnTo>
                <a:lnTo>
                  <a:pt x="6146660" y="2752121"/>
                </a:lnTo>
                <a:lnTo>
                  <a:pt x="6142489" y="2799432"/>
                </a:lnTo>
                <a:lnTo>
                  <a:pt x="6137889" y="2846618"/>
                </a:lnTo>
                <a:lnTo>
                  <a:pt x="6132863" y="2893679"/>
                </a:lnTo>
                <a:lnTo>
                  <a:pt x="6127412" y="2940611"/>
                </a:lnTo>
                <a:lnTo>
                  <a:pt x="6121539" y="2987412"/>
                </a:lnTo>
                <a:lnTo>
                  <a:pt x="6115244" y="3034082"/>
                </a:lnTo>
                <a:lnTo>
                  <a:pt x="6108530" y="3080617"/>
                </a:lnTo>
                <a:lnTo>
                  <a:pt x="6101400" y="3127016"/>
                </a:lnTo>
                <a:lnTo>
                  <a:pt x="6093854" y="3173277"/>
                </a:lnTo>
                <a:lnTo>
                  <a:pt x="6085896" y="3219398"/>
                </a:lnTo>
                <a:lnTo>
                  <a:pt x="6077526" y="3265377"/>
                </a:lnTo>
                <a:lnTo>
                  <a:pt x="6068748" y="3311212"/>
                </a:lnTo>
                <a:lnTo>
                  <a:pt x="6059562" y="3356901"/>
                </a:lnTo>
                <a:lnTo>
                  <a:pt x="6049971" y="3402442"/>
                </a:lnTo>
                <a:lnTo>
                  <a:pt x="6039977" y="3447833"/>
                </a:lnTo>
                <a:lnTo>
                  <a:pt x="6029582" y="3493072"/>
                </a:lnTo>
                <a:lnTo>
                  <a:pt x="6018787" y="3538158"/>
                </a:lnTo>
                <a:lnTo>
                  <a:pt x="6007595" y="3583087"/>
                </a:lnTo>
                <a:lnTo>
                  <a:pt x="5996008" y="3627859"/>
                </a:lnTo>
                <a:lnTo>
                  <a:pt x="5984027" y="3672472"/>
                </a:lnTo>
                <a:lnTo>
                  <a:pt x="5971655" y="3716922"/>
                </a:lnTo>
                <a:lnTo>
                  <a:pt x="5958894" y="3761209"/>
                </a:lnTo>
                <a:lnTo>
                  <a:pt x="5945745" y="3805331"/>
                </a:lnTo>
                <a:lnTo>
                  <a:pt x="5932210" y="3849284"/>
                </a:lnTo>
                <a:lnTo>
                  <a:pt x="5918292" y="3893069"/>
                </a:lnTo>
                <a:lnTo>
                  <a:pt x="5903993" y="3936682"/>
                </a:lnTo>
                <a:lnTo>
                  <a:pt x="5889313" y="3980121"/>
                </a:lnTo>
                <a:lnTo>
                  <a:pt x="5874256" y="4023385"/>
                </a:lnTo>
                <a:lnTo>
                  <a:pt x="5858824" y="4066471"/>
                </a:lnTo>
                <a:lnTo>
                  <a:pt x="5843017" y="4109379"/>
                </a:lnTo>
                <a:lnTo>
                  <a:pt x="5826839" y="4152105"/>
                </a:lnTo>
                <a:lnTo>
                  <a:pt x="5810291" y="4194647"/>
                </a:lnTo>
                <a:lnTo>
                  <a:pt x="5793375" y="4237005"/>
                </a:lnTo>
                <a:lnTo>
                  <a:pt x="5776094" y="4279175"/>
                </a:lnTo>
                <a:lnTo>
                  <a:pt x="5758448" y="4321156"/>
                </a:lnTo>
                <a:lnTo>
                  <a:pt x="5740441" y="4362946"/>
                </a:lnTo>
                <a:lnTo>
                  <a:pt x="5722073" y="4404543"/>
                </a:lnTo>
                <a:lnTo>
                  <a:pt x="5703347" y="4445945"/>
                </a:lnTo>
                <a:lnTo>
                  <a:pt x="5684266" y="4487149"/>
                </a:lnTo>
                <a:lnTo>
                  <a:pt x="5664830" y="4528155"/>
                </a:lnTo>
                <a:lnTo>
                  <a:pt x="5645042" y="4568960"/>
                </a:lnTo>
                <a:lnTo>
                  <a:pt x="5624904" y="4609562"/>
                </a:lnTo>
                <a:lnTo>
                  <a:pt x="5604418" y="4649959"/>
                </a:lnTo>
                <a:lnTo>
                  <a:pt x="5583585" y="4690150"/>
                </a:lnTo>
                <a:lnTo>
                  <a:pt x="5562408" y="4730131"/>
                </a:lnTo>
                <a:lnTo>
                  <a:pt x="5540889" y="4769902"/>
                </a:lnTo>
                <a:lnTo>
                  <a:pt x="5519030" y="4809460"/>
                </a:lnTo>
                <a:lnTo>
                  <a:pt x="5496832" y="4848803"/>
                </a:lnTo>
                <a:lnTo>
                  <a:pt x="5474298" y="4887930"/>
                </a:lnTo>
                <a:lnTo>
                  <a:pt x="5451429" y="4926838"/>
                </a:lnTo>
                <a:lnTo>
                  <a:pt x="5428227" y="4965526"/>
                </a:lnTo>
                <a:lnTo>
                  <a:pt x="5404696" y="5003990"/>
                </a:lnTo>
                <a:lnTo>
                  <a:pt x="5380835" y="5042231"/>
                </a:lnTo>
                <a:lnTo>
                  <a:pt x="5356648" y="5080245"/>
                </a:lnTo>
                <a:lnTo>
                  <a:pt x="5332137" y="5118030"/>
                </a:lnTo>
                <a:lnTo>
                  <a:pt x="5312271" y="5148071"/>
                </a:lnTo>
                <a:lnTo>
                  <a:pt x="4232771" y="5148071"/>
                </a:lnTo>
                <a:lnTo>
                  <a:pt x="1079500" y="5148071"/>
                </a:lnTo>
                <a:lnTo>
                  <a:pt x="0" y="5148071"/>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49F93FE8-3BAC-418E-4112-FD695702E15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13"/>
          <p:cNvSpPr>
            <a:spLocks noGrp="1" noRot="1" noMove="1" noResize="1" noEditPoints="1" noAdjustHandles="1" noChangeArrowheads="1" noChangeShapeType="1"/>
          </p:cNvSpPr>
          <p:nvPr>
            <p:ph type="pic" sz="quarter" idx="10"/>
          </p:nvPr>
        </p:nvSpPr>
        <p:spPr>
          <a:xfrm>
            <a:off x="7080162" y="-6774"/>
            <a:ext cx="5111496" cy="6898513"/>
          </a:xfrm>
          <a:custGeom>
            <a:avLst/>
            <a:gdLst>
              <a:gd name="connsiteX0" fmla="*/ 396364 w 5111838"/>
              <a:gd name="connsiteY0" fmla="*/ 0 h 6858000"/>
              <a:gd name="connsiteX1" fmla="*/ 5111838 w 5111838"/>
              <a:gd name="connsiteY1" fmla="*/ 0 h 6858000"/>
              <a:gd name="connsiteX2" fmla="*/ 5111838 w 5111838"/>
              <a:gd name="connsiteY2" fmla="*/ 6858000 h 6858000"/>
              <a:gd name="connsiteX3" fmla="*/ 0 w 5111838"/>
              <a:gd name="connsiteY3" fmla="*/ 6858000 h 6858000"/>
              <a:gd name="connsiteX4" fmla="*/ 26477 w 5111838"/>
              <a:gd name="connsiteY4" fmla="*/ 6817962 h 6858000"/>
              <a:gd name="connsiteX5" fmla="*/ 59145 w 5111838"/>
              <a:gd name="connsiteY5" fmla="*/ 6767602 h 6858000"/>
              <a:gd name="connsiteX6" fmla="*/ 91382 w 5111838"/>
              <a:gd name="connsiteY6" fmla="*/ 6716937 h 6858000"/>
              <a:gd name="connsiteX7" fmla="*/ 123184 w 5111838"/>
              <a:gd name="connsiteY7" fmla="*/ 6665970 h 6858000"/>
              <a:gd name="connsiteX8" fmla="*/ 154546 w 5111838"/>
              <a:gd name="connsiteY8" fmla="*/ 6614705 h 6858000"/>
              <a:gd name="connsiteX9" fmla="*/ 185469 w 5111838"/>
              <a:gd name="connsiteY9" fmla="*/ 6563142 h 6858000"/>
              <a:gd name="connsiteX10" fmla="*/ 215949 w 5111838"/>
              <a:gd name="connsiteY10" fmla="*/ 6511286 h 6858000"/>
              <a:gd name="connsiteX11" fmla="*/ 245982 w 5111838"/>
              <a:gd name="connsiteY11" fmla="*/ 6459138 h 6858000"/>
              <a:gd name="connsiteX12" fmla="*/ 275567 w 5111838"/>
              <a:gd name="connsiteY12" fmla="*/ 6406702 h 6858000"/>
              <a:gd name="connsiteX13" fmla="*/ 304701 w 5111838"/>
              <a:gd name="connsiteY13" fmla="*/ 6353979 h 6858000"/>
              <a:gd name="connsiteX14" fmla="*/ 333381 w 5111838"/>
              <a:gd name="connsiteY14" fmla="*/ 6300972 h 6858000"/>
              <a:gd name="connsiteX15" fmla="*/ 361606 w 5111838"/>
              <a:gd name="connsiteY15" fmla="*/ 6247686 h 6858000"/>
              <a:gd name="connsiteX16" fmla="*/ 389372 w 5111838"/>
              <a:gd name="connsiteY16" fmla="*/ 6194120 h 6858000"/>
              <a:gd name="connsiteX17" fmla="*/ 416675 w 5111838"/>
              <a:gd name="connsiteY17" fmla="*/ 6140279 h 6858000"/>
              <a:gd name="connsiteX18" fmla="*/ 443515 w 5111838"/>
              <a:gd name="connsiteY18" fmla="*/ 6086165 h 6858000"/>
              <a:gd name="connsiteX19" fmla="*/ 469889 w 5111838"/>
              <a:gd name="connsiteY19" fmla="*/ 6031780 h 6858000"/>
              <a:gd name="connsiteX20" fmla="*/ 495793 w 5111838"/>
              <a:gd name="connsiteY20" fmla="*/ 5977128 h 6858000"/>
              <a:gd name="connsiteX21" fmla="*/ 521224 w 5111838"/>
              <a:gd name="connsiteY21" fmla="*/ 5922211 h 6858000"/>
              <a:gd name="connsiteX22" fmla="*/ 546182 w 5111838"/>
              <a:gd name="connsiteY22" fmla="*/ 5867031 h 6858000"/>
              <a:gd name="connsiteX23" fmla="*/ 570662 w 5111838"/>
              <a:gd name="connsiteY23" fmla="*/ 5811591 h 6858000"/>
              <a:gd name="connsiteX24" fmla="*/ 594662 w 5111838"/>
              <a:gd name="connsiteY24" fmla="*/ 5755893 h 6858000"/>
              <a:gd name="connsiteX25" fmla="*/ 618181 w 5111838"/>
              <a:gd name="connsiteY25" fmla="*/ 5699941 h 6858000"/>
              <a:gd name="connsiteX26" fmla="*/ 641213 w 5111838"/>
              <a:gd name="connsiteY26" fmla="*/ 5643737 h 6858000"/>
              <a:gd name="connsiteX27" fmla="*/ 663758 w 5111838"/>
              <a:gd name="connsiteY27" fmla="*/ 5587283 h 6858000"/>
              <a:gd name="connsiteX28" fmla="*/ 685813 w 5111838"/>
              <a:gd name="connsiteY28" fmla="*/ 5530583 h 6858000"/>
              <a:gd name="connsiteX29" fmla="*/ 707375 w 5111838"/>
              <a:gd name="connsiteY29" fmla="*/ 5473638 h 6858000"/>
              <a:gd name="connsiteX30" fmla="*/ 728443 w 5111838"/>
              <a:gd name="connsiteY30" fmla="*/ 5416450 h 6858000"/>
              <a:gd name="connsiteX31" fmla="*/ 749010 w 5111838"/>
              <a:gd name="connsiteY31" fmla="*/ 5359026 h 6858000"/>
              <a:gd name="connsiteX32" fmla="*/ 769078 w 5111838"/>
              <a:gd name="connsiteY32" fmla="*/ 5301364 h 6858000"/>
              <a:gd name="connsiteX33" fmla="*/ 788644 w 5111838"/>
              <a:gd name="connsiteY33" fmla="*/ 5243469 h 6858000"/>
              <a:gd name="connsiteX34" fmla="*/ 807701 w 5111838"/>
              <a:gd name="connsiteY34" fmla="*/ 5185341 h 6858000"/>
              <a:gd name="connsiteX35" fmla="*/ 826251 w 5111838"/>
              <a:gd name="connsiteY35" fmla="*/ 5126985 h 6858000"/>
              <a:gd name="connsiteX36" fmla="*/ 844290 w 5111838"/>
              <a:gd name="connsiteY36" fmla="*/ 5068405 h 6858000"/>
              <a:gd name="connsiteX37" fmla="*/ 861815 w 5111838"/>
              <a:gd name="connsiteY37" fmla="*/ 5009599 h 6858000"/>
              <a:gd name="connsiteX38" fmla="*/ 878823 w 5111838"/>
              <a:gd name="connsiteY38" fmla="*/ 4950574 h 6858000"/>
              <a:gd name="connsiteX39" fmla="*/ 895312 w 5111838"/>
              <a:gd name="connsiteY39" fmla="*/ 4891331 h 6858000"/>
              <a:gd name="connsiteX40" fmla="*/ 911281 w 5111838"/>
              <a:gd name="connsiteY40" fmla="*/ 4831871 h 6858000"/>
              <a:gd name="connsiteX41" fmla="*/ 926724 w 5111838"/>
              <a:gd name="connsiteY41" fmla="*/ 4772199 h 6858000"/>
              <a:gd name="connsiteX42" fmla="*/ 941640 w 5111838"/>
              <a:gd name="connsiteY42" fmla="*/ 4712318 h 6858000"/>
              <a:gd name="connsiteX43" fmla="*/ 956028 w 5111838"/>
              <a:gd name="connsiteY43" fmla="*/ 4652228 h 6858000"/>
              <a:gd name="connsiteX44" fmla="*/ 969882 w 5111838"/>
              <a:gd name="connsiteY44" fmla="*/ 4591934 h 6858000"/>
              <a:gd name="connsiteX45" fmla="*/ 983202 w 5111838"/>
              <a:gd name="connsiteY45" fmla="*/ 4531437 h 6858000"/>
              <a:gd name="connsiteX46" fmla="*/ 995985 w 5111838"/>
              <a:gd name="connsiteY46" fmla="*/ 4470740 h 6858000"/>
              <a:gd name="connsiteX47" fmla="*/ 1008228 w 5111838"/>
              <a:gd name="connsiteY47" fmla="*/ 4409846 h 6858000"/>
              <a:gd name="connsiteX48" fmla="*/ 1019927 w 5111838"/>
              <a:gd name="connsiteY48" fmla="*/ 4348757 h 6858000"/>
              <a:gd name="connsiteX49" fmla="*/ 1031083 w 5111838"/>
              <a:gd name="connsiteY49" fmla="*/ 4287477 h 6858000"/>
              <a:gd name="connsiteX50" fmla="*/ 1041689 w 5111838"/>
              <a:gd name="connsiteY50" fmla="*/ 4226007 h 6858000"/>
              <a:gd name="connsiteX51" fmla="*/ 1051746 w 5111838"/>
              <a:gd name="connsiteY51" fmla="*/ 4164351 h 6858000"/>
              <a:gd name="connsiteX52" fmla="*/ 1061249 w 5111838"/>
              <a:gd name="connsiteY52" fmla="*/ 4102510 h 6858000"/>
              <a:gd name="connsiteX53" fmla="*/ 1070198 w 5111838"/>
              <a:gd name="connsiteY53" fmla="*/ 4040489 h 6858000"/>
              <a:gd name="connsiteX54" fmla="*/ 1078587 w 5111838"/>
              <a:gd name="connsiteY54" fmla="*/ 3978287 h 6858000"/>
              <a:gd name="connsiteX55" fmla="*/ 1086415 w 5111838"/>
              <a:gd name="connsiteY55" fmla="*/ 3915911 h 6858000"/>
              <a:gd name="connsiteX56" fmla="*/ 1093680 w 5111838"/>
              <a:gd name="connsiteY56" fmla="*/ 3853360 h 6858000"/>
              <a:gd name="connsiteX57" fmla="*/ 1100379 w 5111838"/>
              <a:gd name="connsiteY57" fmla="*/ 3790638 h 6858000"/>
              <a:gd name="connsiteX58" fmla="*/ 1106510 w 5111838"/>
              <a:gd name="connsiteY58" fmla="*/ 3727749 h 6858000"/>
              <a:gd name="connsiteX59" fmla="*/ 1112069 w 5111838"/>
              <a:gd name="connsiteY59" fmla="*/ 3664693 h 6858000"/>
              <a:gd name="connsiteX60" fmla="*/ 1117053 w 5111838"/>
              <a:gd name="connsiteY60" fmla="*/ 3601474 h 6858000"/>
              <a:gd name="connsiteX61" fmla="*/ 1121461 w 5111838"/>
              <a:gd name="connsiteY61" fmla="*/ 3538095 h 6858000"/>
              <a:gd name="connsiteX62" fmla="*/ 1125290 w 5111838"/>
              <a:gd name="connsiteY62" fmla="*/ 3474558 h 6858000"/>
              <a:gd name="connsiteX63" fmla="*/ 1128537 w 5111838"/>
              <a:gd name="connsiteY63" fmla="*/ 3410865 h 6858000"/>
              <a:gd name="connsiteX64" fmla="*/ 1131200 w 5111838"/>
              <a:gd name="connsiteY64" fmla="*/ 3347020 h 6858000"/>
              <a:gd name="connsiteX65" fmla="*/ 1133275 w 5111838"/>
              <a:gd name="connsiteY65" fmla="*/ 3283025 h 6858000"/>
              <a:gd name="connsiteX66" fmla="*/ 1134759 w 5111838"/>
              <a:gd name="connsiteY66" fmla="*/ 3218883 h 6858000"/>
              <a:gd name="connsiteX67" fmla="*/ 1135654 w 5111838"/>
              <a:gd name="connsiteY67" fmla="*/ 3154596 h 6858000"/>
              <a:gd name="connsiteX68" fmla="*/ 1135952 w 5111838"/>
              <a:gd name="connsiteY68" fmla="*/ 3090166 h 6858000"/>
              <a:gd name="connsiteX69" fmla="*/ 1135654 w 5111838"/>
              <a:gd name="connsiteY69" fmla="*/ 3025737 h 6858000"/>
              <a:gd name="connsiteX70" fmla="*/ 1134759 w 5111838"/>
              <a:gd name="connsiteY70" fmla="*/ 2961450 h 6858000"/>
              <a:gd name="connsiteX71" fmla="*/ 1133275 w 5111838"/>
              <a:gd name="connsiteY71" fmla="*/ 2897306 h 6858000"/>
              <a:gd name="connsiteX72" fmla="*/ 1131200 w 5111838"/>
              <a:gd name="connsiteY72" fmla="*/ 2833311 h 6858000"/>
              <a:gd name="connsiteX73" fmla="*/ 1128537 w 5111838"/>
              <a:gd name="connsiteY73" fmla="*/ 2769466 h 6858000"/>
              <a:gd name="connsiteX74" fmla="*/ 1125290 w 5111838"/>
              <a:gd name="connsiteY74" fmla="*/ 2705774 h 6858000"/>
              <a:gd name="connsiteX75" fmla="*/ 1121461 w 5111838"/>
              <a:gd name="connsiteY75" fmla="*/ 2642236 h 6858000"/>
              <a:gd name="connsiteX76" fmla="*/ 1117053 w 5111838"/>
              <a:gd name="connsiteY76" fmla="*/ 2578858 h 6858000"/>
              <a:gd name="connsiteX77" fmla="*/ 1112069 w 5111838"/>
              <a:gd name="connsiteY77" fmla="*/ 2515639 h 6858000"/>
              <a:gd name="connsiteX78" fmla="*/ 1106510 w 5111838"/>
              <a:gd name="connsiteY78" fmla="*/ 2452584 h 6858000"/>
              <a:gd name="connsiteX79" fmla="*/ 1100379 w 5111838"/>
              <a:gd name="connsiteY79" fmla="*/ 2389693 h 6858000"/>
              <a:gd name="connsiteX80" fmla="*/ 1093680 w 5111838"/>
              <a:gd name="connsiteY80" fmla="*/ 2326972 h 6858000"/>
              <a:gd name="connsiteX81" fmla="*/ 1086415 w 5111838"/>
              <a:gd name="connsiteY81" fmla="*/ 2264421 h 6858000"/>
              <a:gd name="connsiteX82" fmla="*/ 1078587 w 5111838"/>
              <a:gd name="connsiteY82" fmla="*/ 2202044 h 6858000"/>
              <a:gd name="connsiteX83" fmla="*/ 1070198 w 5111838"/>
              <a:gd name="connsiteY83" fmla="*/ 2139844 h 6858000"/>
              <a:gd name="connsiteX84" fmla="*/ 1061249 w 5111838"/>
              <a:gd name="connsiteY84" fmla="*/ 2077822 h 6858000"/>
              <a:gd name="connsiteX85" fmla="*/ 1051746 w 5111838"/>
              <a:gd name="connsiteY85" fmla="*/ 2015982 h 6858000"/>
              <a:gd name="connsiteX86" fmla="*/ 1041689 w 5111838"/>
              <a:gd name="connsiteY86" fmla="*/ 1954325 h 6858000"/>
              <a:gd name="connsiteX87" fmla="*/ 1031083 w 5111838"/>
              <a:gd name="connsiteY87" fmla="*/ 1892855 h 6858000"/>
              <a:gd name="connsiteX88" fmla="*/ 1019927 w 5111838"/>
              <a:gd name="connsiteY88" fmla="*/ 1831575 h 6858000"/>
              <a:gd name="connsiteX89" fmla="*/ 1008228 w 5111838"/>
              <a:gd name="connsiteY89" fmla="*/ 1770486 h 6858000"/>
              <a:gd name="connsiteX90" fmla="*/ 995985 w 5111838"/>
              <a:gd name="connsiteY90" fmla="*/ 1709592 h 6858000"/>
              <a:gd name="connsiteX91" fmla="*/ 983202 w 5111838"/>
              <a:gd name="connsiteY91" fmla="*/ 1648896 h 6858000"/>
              <a:gd name="connsiteX92" fmla="*/ 969882 w 5111838"/>
              <a:gd name="connsiteY92" fmla="*/ 1588399 h 6858000"/>
              <a:gd name="connsiteX93" fmla="*/ 956028 w 5111838"/>
              <a:gd name="connsiteY93" fmla="*/ 1528103 h 6858000"/>
              <a:gd name="connsiteX94" fmla="*/ 941640 w 5111838"/>
              <a:gd name="connsiteY94" fmla="*/ 1468014 h 6858000"/>
              <a:gd name="connsiteX95" fmla="*/ 926724 w 5111838"/>
              <a:gd name="connsiteY95" fmla="*/ 1408132 h 6858000"/>
              <a:gd name="connsiteX96" fmla="*/ 911281 w 5111838"/>
              <a:gd name="connsiteY96" fmla="*/ 1348460 h 6858000"/>
              <a:gd name="connsiteX97" fmla="*/ 895312 w 5111838"/>
              <a:gd name="connsiteY97" fmla="*/ 1289001 h 6858000"/>
              <a:gd name="connsiteX98" fmla="*/ 878823 w 5111838"/>
              <a:gd name="connsiteY98" fmla="*/ 1229757 h 6858000"/>
              <a:gd name="connsiteX99" fmla="*/ 861815 w 5111838"/>
              <a:gd name="connsiteY99" fmla="*/ 1170732 h 6858000"/>
              <a:gd name="connsiteX100" fmla="*/ 844290 w 5111838"/>
              <a:gd name="connsiteY100" fmla="*/ 1111928 h 6858000"/>
              <a:gd name="connsiteX101" fmla="*/ 826251 w 5111838"/>
              <a:gd name="connsiteY101" fmla="*/ 1053346 h 6858000"/>
              <a:gd name="connsiteX102" fmla="*/ 807701 w 5111838"/>
              <a:gd name="connsiteY102" fmla="*/ 994991 h 6858000"/>
              <a:gd name="connsiteX103" fmla="*/ 788644 w 5111838"/>
              <a:gd name="connsiteY103" fmla="*/ 936864 h 6858000"/>
              <a:gd name="connsiteX104" fmla="*/ 769078 w 5111838"/>
              <a:gd name="connsiteY104" fmla="*/ 878969 h 6858000"/>
              <a:gd name="connsiteX105" fmla="*/ 749010 w 5111838"/>
              <a:gd name="connsiteY105" fmla="*/ 821307 h 6858000"/>
              <a:gd name="connsiteX106" fmla="*/ 728443 w 5111838"/>
              <a:gd name="connsiteY106" fmla="*/ 763881 h 6858000"/>
              <a:gd name="connsiteX107" fmla="*/ 707375 w 5111838"/>
              <a:gd name="connsiteY107" fmla="*/ 706694 h 6858000"/>
              <a:gd name="connsiteX108" fmla="*/ 685813 w 5111838"/>
              <a:gd name="connsiteY108" fmla="*/ 649749 h 6858000"/>
              <a:gd name="connsiteX109" fmla="*/ 663758 w 5111838"/>
              <a:gd name="connsiteY109" fmla="*/ 593048 h 6858000"/>
              <a:gd name="connsiteX110" fmla="*/ 641213 w 5111838"/>
              <a:gd name="connsiteY110" fmla="*/ 536595 h 6858000"/>
              <a:gd name="connsiteX111" fmla="*/ 618181 w 5111838"/>
              <a:gd name="connsiteY111" fmla="*/ 480391 h 6858000"/>
              <a:gd name="connsiteX112" fmla="*/ 594662 w 5111838"/>
              <a:gd name="connsiteY112" fmla="*/ 424439 h 6858000"/>
              <a:gd name="connsiteX113" fmla="*/ 570662 w 5111838"/>
              <a:gd name="connsiteY113" fmla="*/ 368742 h 6858000"/>
              <a:gd name="connsiteX114" fmla="*/ 546182 w 5111838"/>
              <a:gd name="connsiteY114" fmla="*/ 313302 h 6858000"/>
              <a:gd name="connsiteX115" fmla="*/ 521224 w 5111838"/>
              <a:gd name="connsiteY115" fmla="*/ 258121 h 6858000"/>
              <a:gd name="connsiteX116" fmla="*/ 495793 w 5111838"/>
              <a:gd name="connsiteY116" fmla="*/ 203203 h 6858000"/>
              <a:gd name="connsiteX117" fmla="*/ 469889 w 5111838"/>
              <a:gd name="connsiteY117" fmla="*/ 148551 h 6858000"/>
              <a:gd name="connsiteX118" fmla="*/ 443515 w 5111838"/>
              <a:gd name="connsiteY118" fmla="*/ 94166 h 6858000"/>
              <a:gd name="connsiteX119" fmla="*/ 416675 w 5111838"/>
              <a:gd name="connsiteY119" fmla="*/ 400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111838" h="6858000">
                <a:moveTo>
                  <a:pt x="396364" y="0"/>
                </a:moveTo>
                <a:lnTo>
                  <a:pt x="5111838" y="0"/>
                </a:lnTo>
                <a:lnTo>
                  <a:pt x="5111838" y="6858000"/>
                </a:lnTo>
                <a:lnTo>
                  <a:pt x="0" y="6858000"/>
                </a:lnTo>
                <a:lnTo>
                  <a:pt x="26477" y="6817962"/>
                </a:lnTo>
                <a:lnTo>
                  <a:pt x="59145" y="6767602"/>
                </a:lnTo>
                <a:lnTo>
                  <a:pt x="91382" y="6716937"/>
                </a:lnTo>
                <a:lnTo>
                  <a:pt x="123184" y="6665970"/>
                </a:lnTo>
                <a:lnTo>
                  <a:pt x="154546" y="6614705"/>
                </a:lnTo>
                <a:lnTo>
                  <a:pt x="185469" y="6563142"/>
                </a:lnTo>
                <a:lnTo>
                  <a:pt x="215949" y="6511286"/>
                </a:lnTo>
                <a:lnTo>
                  <a:pt x="245982" y="6459138"/>
                </a:lnTo>
                <a:lnTo>
                  <a:pt x="275567" y="6406702"/>
                </a:lnTo>
                <a:lnTo>
                  <a:pt x="304701" y="6353979"/>
                </a:lnTo>
                <a:lnTo>
                  <a:pt x="333381" y="6300972"/>
                </a:lnTo>
                <a:lnTo>
                  <a:pt x="361606" y="6247686"/>
                </a:lnTo>
                <a:lnTo>
                  <a:pt x="389372" y="6194120"/>
                </a:lnTo>
                <a:lnTo>
                  <a:pt x="416675" y="6140279"/>
                </a:lnTo>
                <a:lnTo>
                  <a:pt x="443515" y="6086165"/>
                </a:lnTo>
                <a:lnTo>
                  <a:pt x="469889" y="6031780"/>
                </a:lnTo>
                <a:lnTo>
                  <a:pt x="495793" y="5977128"/>
                </a:lnTo>
                <a:lnTo>
                  <a:pt x="521224" y="5922211"/>
                </a:lnTo>
                <a:lnTo>
                  <a:pt x="546182" y="5867031"/>
                </a:lnTo>
                <a:lnTo>
                  <a:pt x="570662" y="5811591"/>
                </a:lnTo>
                <a:lnTo>
                  <a:pt x="594662" y="5755893"/>
                </a:lnTo>
                <a:lnTo>
                  <a:pt x="618181" y="5699941"/>
                </a:lnTo>
                <a:lnTo>
                  <a:pt x="641213" y="5643737"/>
                </a:lnTo>
                <a:lnTo>
                  <a:pt x="663758" y="5587283"/>
                </a:lnTo>
                <a:lnTo>
                  <a:pt x="685813" y="5530583"/>
                </a:lnTo>
                <a:lnTo>
                  <a:pt x="707375" y="5473638"/>
                </a:lnTo>
                <a:lnTo>
                  <a:pt x="728443" y="5416450"/>
                </a:lnTo>
                <a:lnTo>
                  <a:pt x="749010" y="5359026"/>
                </a:lnTo>
                <a:lnTo>
                  <a:pt x="769078" y="5301364"/>
                </a:lnTo>
                <a:lnTo>
                  <a:pt x="788644" y="5243469"/>
                </a:lnTo>
                <a:lnTo>
                  <a:pt x="807701" y="5185341"/>
                </a:lnTo>
                <a:lnTo>
                  <a:pt x="826251" y="5126985"/>
                </a:lnTo>
                <a:lnTo>
                  <a:pt x="844290" y="5068405"/>
                </a:lnTo>
                <a:lnTo>
                  <a:pt x="861815" y="5009599"/>
                </a:lnTo>
                <a:lnTo>
                  <a:pt x="878823" y="4950574"/>
                </a:lnTo>
                <a:lnTo>
                  <a:pt x="895312" y="4891331"/>
                </a:lnTo>
                <a:lnTo>
                  <a:pt x="911281" y="4831871"/>
                </a:lnTo>
                <a:lnTo>
                  <a:pt x="926724" y="4772199"/>
                </a:lnTo>
                <a:lnTo>
                  <a:pt x="941640" y="4712318"/>
                </a:lnTo>
                <a:lnTo>
                  <a:pt x="956028" y="4652228"/>
                </a:lnTo>
                <a:lnTo>
                  <a:pt x="969882" y="4591934"/>
                </a:lnTo>
                <a:lnTo>
                  <a:pt x="983202" y="4531437"/>
                </a:lnTo>
                <a:lnTo>
                  <a:pt x="995985" y="4470740"/>
                </a:lnTo>
                <a:lnTo>
                  <a:pt x="1008228" y="4409846"/>
                </a:lnTo>
                <a:lnTo>
                  <a:pt x="1019927" y="4348757"/>
                </a:lnTo>
                <a:lnTo>
                  <a:pt x="1031083" y="4287477"/>
                </a:lnTo>
                <a:lnTo>
                  <a:pt x="1041689" y="4226007"/>
                </a:lnTo>
                <a:lnTo>
                  <a:pt x="1051746" y="4164351"/>
                </a:lnTo>
                <a:lnTo>
                  <a:pt x="1061249" y="4102510"/>
                </a:lnTo>
                <a:lnTo>
                  <a:pt x="1070198" y="4040489"/>
                </a:lnTo>
                <a:lnTo>
                  <a:pt x="1078587" y="3978287"/>
                </a:lnTo>
                <a:lnTo>
                  <a:pt x="1086415" y="3915911"/>
                </a:lnTo>
                <a:lnTo>
                  <a:pt x="1093680" y="3853360"/>
                </a:lnTo>
                <a:lnTo>
                  <a:pt x="1100379" y="3790638"/>
                </a:lnTo>
                <a:lnTo>
                  <a:pt x="1106510" y="3727749"/>
                </a:lnTo>
                <a:lnTo>
                  <a:pt x="1112069" y="3664693"/>
                </a:lnTo>
                <a:lnTo>
                  <a:pt x="1117053" y="3601474"/>
                </a:lnTo>
                <a:lnTo>
                  <a:pt x="1121461" y="3538095"/>
                </a:lnTo>
                <a:lnTo>
                  <a:pt x="1125290" y="3474558"/>
                </a:lnTo>
                <a:lnTo>
                  <a:pt x="1128537" y="3410865"/>
                </a:lnTo>
                <a:lnTo>
                  <a:pt x="1131200" y="3347020"/>
                </a:lnTo>
                <a:lnTo>
                  <a:pt x="1133275" y="3283025"/>
                </a:lnTo>
                <a:lnTo>
                  <a:pt x="1134759" y="3218883"/>
                </a:lnTo>
                <a:lnTo>
                  <a:pt x="1135654" y="3154596"/>
                </a:lnTo>
                <a:lnTo>
                  <a:pt x="1135952" y="3090166"/>
                </a:lnTo>
                <a:lnTo>
                  <a:pt x="1135654" y="3025737"/>
                </a:lnTo>
                <a:lnTo>
                  <a:pt x="1134759" y="2961450"/>
                </a:lnTo>
                <a:lnTo>
                  <a:pt x="1133275" y="2897306"/>
                </a:lnTo>
                <a:lnTo>
                  <a:pt x="1131200" y="2833311"/>
                </a:lnTo>
                <a:lnTo>
                  <a:pt x="1128537" y="2769466"/>
                </a:lnTo>
                <a:lnTo>
                  <a:pt x="1125290" y="2705774"/>
                </a:lnTo>
                <a:lnTo>
                  <a:pt x="1121461" y="2642236"/>
                </a:lnTo>
                <a:lnTo>
                  <a:pt x="1117053" y="2578858"/>
                </a:lnTo>
                <a:lnTo>
                  <a:pt x="1112069" y="2515639"/>
                </a:lnTo>
                <a:lnTo>
                  <a:pt x="1106510" y="2452584"/>
                </a:lnTo>
                <a:lnTo>
                  <a:pt x="1100379" y="2389693"/>
                </a:lnTo>
                <a:lnTo>
                  <a:pt x="1093680" y="2326972"/>
                </a:lnTo>
                <a:lnTo>
                  <a:pt x="1086415" y="2264421"/>
                </a:lnTo>
                <a:lnTo>
                  <a:pt x="1078587" y="2202044"/>
                </a:lnTo>
                <a:lnTo>
                  <a:pt x="1070198" y="2139844"/>
                </a:lnTo>
                <a:lnTo>
                  <a:pt x="1061249" y="2077822"/>
                </a:lnTo>
                <a:lnTo>
                  <a:pt x="1051746" y="2015982"/>
                </a:lnTo>
                <a:lnTo>
                  <a:pt x="1041689" y="1954325"/>
                </a:lnTo>
                <a:lnTo>
                  <a:pt x="1031083" y="1892855"/>
                </a:lnTo>
                <a:lnTo>
                  <a:pt x="1019927" y="1831575"/>
                </a:lnTo>
                <a:lnTo>
                  <a:pt x="1008228" y="1770486"/>
                </a:lnTo>
                <a:lnTo>
                  <a:pt x="995985" y="1709592"/>
                </a:lnTo>
                <a:lnTo>
                  <a:pt x="983202" y="1648896"/>
                </a:lnTo>
                <a:lnTo>
                  <a:pt x="969882" y="1588399"/>
                </a:lnTo>
                <a:lnTo>
                  <a:pt x="956028" y="1528103"/>
                </a:lnTo>
                <a:lnTo>
                  <a:pt x="941640" y="1468014"/>
                </a:lnTo>
                <a:lnTo>
                  <a:pt x="926724" y="1408132"/>
                </a:lnTo>
                <a:lnTo>
                  <a:pt x="911281" y="1348460"/>
                </a:lnTo>
                <a:lnTo>
                  <a:pt x="895312" y="1289001"/>
                </a:lnTo>
                <a:lnTo>
                  <a:pt x="878823" y="1229757"/>
                </a:lnTo>
                <a:lnTo>
                  <a:pt x="861815" y="1170732"/>
                </a:lnTo>
                <a:lnTo>
                  <a:pt x="844290" y="1111928"/>
                </a:lnTo>
                <a:lnTo>
                  <a:pt x="826251" y="1053346"/>
                </a:lnTo>
                <a:lnTo>
                  <a:pt x="807701" y="994991"/>
                </a:lnTo>
                <a:lnTo>
                  <a:pt x="788644" y="936864"/>
                </a:lnTo>
                <a:lnTo>
                  <a:pt x="769078" y="878969"/>
                </a:lnTo>
                <a:lnTo>
                  <a:pt x="749010" y="821307"/>
                </a:lnTo>
                <a:lnTo>
                  <a:pt x="728443" y="763881"/>
                </a:lnTo>
                <a:lnTo>
                  <a:pt x="707375" y="706694"/>
                </a:lnTo>
                <a:lnTo>
                  <a:pt x="685813" y="649749"/>
                </a:lnTo>
                <a:lnTo>
                  <a:pt x="663758" y="593048"/>
                </a:lnTo>
                <a:lnTo>
                  <a:pt x="641213" y="536595"/>
                </a:lnTo>
                <a:lnTo>
                  <a:pt x="618181" y="480391"/>
                </a:lnTo>
                <a:lnTo>
                  <a:pt x="594662" y="424439"/>
                </a:lnTo>
                <a:lnTo>
                  <a:pt x="570662" y="368742"/>
                </a:lnTo>
                <a:lnTo>
                  <a:pt x="546182" y="313302"/>
                </a:lnTo>
                <a:lnTo>
                  <a:pt x="521224" y="258121"/>
                </a:lnTo>
                <a:lnTo>
                  <a:pt x="495793" y="203203"/>
                </a:lnTo>
                <a:lnTo>
                  <a:pt x="469889" y="148551"/>
                </a:lnTo>
                <a:lnTo>
                  <a:pt x="443515" y="94166"/>
                </a:lnTo>
                <a:lnTo>
                  <a:pt x="416675" y="40052"/>
                </a:lnTo>
                <a:close/>
              </a:path>
            </a:pathLst>
          </a:custGeom>
          <a:solidFill>
            <a:schemeClr val="bg1">
              <a:lumMod val="85000"/>
            </a:schemeClr>
          </a:solidFill>
        </p:spPr>
        <p:txBody>
          <a:bodyPr rtlCol="0" anchor="ctr">
            <a:noAutofit/>
          </a:bodyPr>
          <a:lstStyle>
            <a:lvl1pPr marL="0" indent="0" algn="ctr">
              <a:buNone/>
              <a:defRPr/>
            </a:lvl1pPr>
          </a:lstStyle>
          <a:p>
            <a:pPr lvl="0"/>
            <a:r>
              <a:rPr lang="en-US" noProof="0"/>
              <a:t>Click icon to add picture</a:t>
            </a:r>
          </a:p>
        </p:txBody>
      </p:sp>
      <p:sp>
        <p:nvSpPr>
          <p:cNvPr id="2" name="Title 1"/>
          <p:cNvSpPr>
            <a:spLocks noGrp="1" noRot="1" noMove="1" noResize="1" noEditPoints="1" noAdjustHandles="1" noChangeArrowheads="1" noChangeShapeType="1"/>
          </p:cNvSpPr>
          <p:nvPr>
            <p:ph type="title" hasCustomPrompt="1"/>
          </p:nvPr>
        </p:nvSpPr>
        <p:spPr>
          <a:xfrm>
            <a:off x="633376" y="947578"/>
            <a:ext cx="6293874" cy="4275286"/>
          </a:xfrm>
        </p:spPr>
        <p:txBody>
          <a:bodyPr>
            <a:normAutofit/>
          </a:bodyPr>
          <a:lstStyle>
            <a:lvl1pPr>
              <a:lnSpc>
                <a:spcPts val="5000"/>
              </a:lnSpc>
              <a:defRPr sz="5000">
                <a:solidFill>
                  <a:schemeClr val="bg1"/>
                </a:solidFill>
              </a:defRPr>
            </a:lvl1pPr>
          </a:lstStyle>
          <a:p>
            <a:r>
              <a:rPr lang="en-US"/>
              <a:t>Click to add section title</a:t>
            </a:r>
          </a:p>
        </p:txBody>
      </p:sp>
    </p:spTree>
    <p:extLst>
      <p:ext uri="{BB962C8B-B14F-4D97-AF65-F5344CB8AC3E}">
        <p14:creationId xmlns:p14="http://schemas.microsoft.com/office/powerpoint/2010/main" val="31491060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Header_ NoPhoto_Maroon">
    <p:bg>
      <p:bgPr>
        <a:solidFill>
          <a:schemeClr val="accent1"/>
        </a:solid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EEC8D425-1D76-3AE9-85C5-BBDC065B98B5}"/>
              </a:ext>
            </a:extLst>
          </p:cNvPr>
          <p:cNvSpPr>
            <a:spLocks noGrp="1" noRot="1" noMove="1" noResize="1" noEditPoints="1" noAdjustHandles="1" noChangeArrowheads="1" noChangeShapeType="1"/>
          </p:cNvSpPr>
          <p:nvPr userDrawn="1"/>
        </p:nvSpPr>
        <p:spPr>
          <a:xfrm>
            <a:off x="0" y="0"/>
            <a:ext cx="1017588" cy="6862763"/>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8313ADCF-6A15-DBAA-D6EA-57FED02B175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8A8BCCB0-87D6-8E7B-9B0C-8DE7E4DD8CD9}"/>
              </a:ext>
            </a:extLst>
          </p:cNvPr>
          <p:cNvSpPr>
            <a:spLocks noGrp="1" noRot="1" noMove="1" noResize="1" noEditPoints="1" noAdjustHandles="1" noChangeArrowheads="1" noChangeShapeType="1"/>
          </p:cNvSpPr>
          <p:nvPr>
            <p:ph type="title" hasCustomPrompt="1"/>
          </p:nvPr>
        </p:nvSpPr>
        <p:spPr>
          <a:xfrm>
            <a:off x="1514167" y="768351"/>
            <a:ext cx="9833283" cy="4479510"/>
          </a:xfrm>
        </p:spPr>
        <p:txBody>
          <a:bodyPr anchor="t"/>
          <a:lstStyle>
            <a:lvl1pPr>
              <a:lnSpc>
                <a:spcPct val="80000"/>
              </a:lnSpc>
              <a:defRPr sz="6000">
                <a:solidFill>
                  <a:schemeClr val="bg1"/>
                </a:solidFill>
              </a:defRPr>
            </a:lvl1pPr>
          </a:lstStyle>
          <a:p>
            <a:r>
              <a:rPr lang="en-US"/>
              <a:t>Click to edit </a:t>
            </a:r>
            <a:br>
              <a:rPr lang="en-US"/>
            </a:br>
            <a:r>
              <a:rPr lang="en-US"/>
              <a:t>section title</a:t>
            </a:r>
          </a:p>
        </p:txBody>
      </p:sp>
    </p:spTree>
    <p:extLst>
      <p:ext uri="{BB962C8B-B14F-4D97-AF65-F5344CB8AC3E}">
        <p14:creationId xmlns:p14="http://schemas.microsoft.com/office/powerpoint/2010/main" val="26183127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Header_ NoPhoto_DkBlue">
    <p:bg>
      <p:bgPr>
        <a:solidFill>
          <a:schemeClr val="tx2"/>
        </a:solidFill>
        <a:effectLst/>
      </p:bgPr>
    </p:bg>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56806DF1-CA55-724C-BA15-C1804A955523}"/>
              </a:ext>
            </a:extLst>
          </p:cNvPr>
          <p:cNvSpPr>
            <a:spLocks noGrp="1" noRot="1" noMove="1" noResize="1" noEditPoints="1" noAdjustHandles="1" noChangeArrowheads="1" noChangeShapeType="1"/>
          </p:cNvSpPr>
          <p:nvPr userDrawn="1"/>
        </p:nvSpPr>
        <p:spPr>
          <a:xfrm>
            <a:off x="0" y="0"/>
            <a:ext cx="1017588" cy="6862763"/>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086B2457-7E90-B4F7-1C52-7CA7E5F84FE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1514167" y="768351"/>
            <a:ext cx="9833283" cy="4638536"/>
          </a:xfrm>
        </p:spPr>
        <p:txBody>
          <a:bodyPr anchor="t"/>
          <a:lstStyle>
            <a:lvl1pPr>
              <a:lnSpc>
                <a:spcPct val="80000"/>
              </a:lnSpc>
              <a:defRPr sz="6000">
                <a:solidFill>
                  <a:schemeClr val="bg1"/>
                </a:solidFill>
              </a:defRPr>
            </a:lvl1pPr>
          </a:lstStyle>
          <a:p>
            <a:r>
              <a:rPr lang="en-US"/>
              <a:t>Click to edit </a:t>
            </a:r>
            <a:br>
              <a:rPr lang="en-US"/>
            </a:br>
            <a:r>
              <a:rPr lang="en-US"/>
              <a:t>section title</a:t>
            </a:r>
          </a:p>
        </p:txBody>
      </p:sp>
    </p:spTree>
    <p:extLst>
      <p:ext uri="{BB962C8B-B14F-4D97-AF65-F5344CB8AC3E}">
        <p14:creationId xmlns:p14="http://schemas.microsoft.com/office/powerpoint/2010/main" val="714264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1column_MaroonCurve">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769B5470-266B-CC73-77C5-29FE00D7DC5C}"/>
              </a:ext>
            </a:extLst>
          </p:cNvPr>
          <p:cNvGrpSpPr>
            <a:grpSpLocks noGrp="1" noUngrp="1" noRot="1" noMove="1" noResize="1"/>
          </p:cNvGrpSpPr>
          <p:nvPr userDrawn="1"/>
        </p:nvGrpSpPr>
        <p:grpSpPr bwMode="auto">
          <a:xfrm>
            <a:off x="0" y="0"/>
            <a:ext cx="4962525" cy="6862763"/>
            <a:chOff x="0" y="0"/>
            <a:chExt cx="3723004" cy="5148580"/>
          </a:xfrm>
        </p:grpSpPr>
        <p:sp>
          <p:nvSpPr>
            <p:cNvPr id="5" name="object 3">
              <a:extLst>
                <a:ext uri="{FF2B5EF4-FFF2-40B4-BE49-F238E27FC236}">
                  <a16:creationId xmlns:a16="http://schemas.microsoft.com/office/drawing/2014/main" id="{D6CA60FA-E467-230F-CC41-D25449E3F98C}"/>
                </a:ext>
              </a:extLst>
            </p:cNvPr>
            <p:cNvSpPr>
              <a:spLocks noGrp="1" noRot="1" noMove="1" noResize="1" noEditPoints="1" noAdjustHandles="1" noChangeArrowheads="1" noChangeShapeType="1"/>
            </p:cNvSpPr>
            <p:nvPr/>
          </p:nvSpPr>
          <p:spPr>
            <a:xfrm>
              <a:off x="0" y="0"/>
              <a:ext cx="3723004" cy="5148580"/>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sp>
          <p:nvSpPr>
            <p:cNvPr id="6" name="object 4">
              <a:extLst>
                <a:ext uri="{FF2B5EF4-FFF2-40B4-BE49-F238E27FC236}">
                  <a16:creationId xmlns:a16="http://schemas.microsoft.com/office/drawing/2014/main" id="{B88DB0D9-0D9D-41B0-2826-BF96537DCDCD}"/>
                </a:ext>
              </a:extLst>
            </p:cNvPr>
            <p:cNvSpPr>
              <a:spLocks noGrp="1" noRot="1" noMove="1" noResize="1" noEditPoints="1" noAdjustHandles="1" noChangeArrowheads="1" noChangeShapeType="1"/>
            </p:cNvSpPr>
            <p:nvPr/>
          </p:nvSpPr>
          <p:spPr>
            <a:xfrm>
              <a:off x="0" y="0"/>
              <a:ext cx="763419" cy="5148580"/>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grpSp>
      <p:pic>
        <p:nvPicPr>
          <p:cNvPr id="7" name="object 7">
            <a:extLst>
              <a:ext uri="{FF2B5EF4-FFF2-40B4-BE49-F238E27FC236}">
                <a16:creationId xmlns:a16="http://schemas.microsoft.com/office/drawing/2014/main" id="{6E560DF2-1AB4-703F-4DDC-8E25A47BB90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76011" y="798159"/>
            <a:ext cx="3448665" cy="1325563"/>
          </a:xfrm>
        </p:spPr>
        <p:txBody>
          <a:bodyPr>
            <a:normAutofit/>
          </a:bodyPr>
          <a:lstStyle>
            <a:lvl1pPr>
              <a:lnSpc>
                <a:spcPts val="3200"/>
              </a:lnSpc>
              <a:defRPr sz="3200">
                <a:solidFill>
                  <a:schemeClr val="bg1"/>
                </a:solidFill>
              </a:defRPr>
            </a:lvl1pPr>
          </a:lstStyle>
          <a:p>
            <a:r>
              <a:rPr lang="en-US"/>
              <a:t>Click to edit title</a:t>
            </a:r>
          </a:p>
        </p:txBody>
      </p:sp>
      <p:sp>
        <p:nvSpPr>
          <p:cNvPr id="3" name="Content Placeholder 2"/>
          <p:cNvSpPr>
            <a:spLocks noGrp="1" noRot="1" noMove="1" noResize="1" noEditPoints="1" noAdjustHandles="1" noChangeArrowheads="1" noChangeShapeType="1"/>
          </p:cNvSpPr>
          <p:nvPr>
            <p:ph sz="half" idx="1" hasCustomPrompt="1"/>
          </p:nvPr>
        </p:nvSpPr>
        <p:spPr>
          <a:xfrm>
            <a:off x="5289609" y="1642396"/>
            <a:ext cx="6342004" cy="4351339"/>
          </a:xfrm>
        </p:spPr>
        <p:txBody>
          <a:bodyPr/>
          <a:lstStyle>
            <a:lvl1pPr marL="228594" indent="-228594">
              <a:buClr>
                <a:srgbClr val="FF0000"/>
              </a:buClr>
              <a:buSzPct val="110000"/>
              <a:buFont typeface="System Font Regular"/>
              <a:buChar char="●"/>
              <a:defRPr sz="1800" b="0" i="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noRot="1" noMove="1" noResize="1" noEditPoints="1" noAdjustHandles="1" noChangeArrowheads="1" noChangeShapeType="1"/>
          </p:cNvSpPr>
          <p:nvPr>
            <p:ph type="body" sz="quarter" idx="10" hasCustomPrompt="1"/>
          </p:nvPr>
        </p:nvSpPr>
        <p:spPr>
          <a:xfrm>
            <a:off x="5097939" y="798513"/>
            <a:ext cx="6533674" cy="814387"/>
          </a:xfrm>
        </p:spPr>
        <p:txBody>
          <a:bodyPr>
            <a:normAutofit/>
          </a:bodyPr>
          <a:lstStyle>
            <a:lvl1pPr marL="0" indent="0">
              <a:buFontTx/>
              <a:buNone/>
              <a:defRPr sz="2400" b="1" i="0">
                <a:solidFill>
                  <a:schemeClr val="accent1"/>
                </a:solidFill>
                <a:latin typeface="Arial Black" panose="020B0604020202020204" pitchFamily="34" charset="0"/>
                <a:cs typeface="Arial Black" panose="020B0604020202020204" pitchFamily="34" charset="0"/>
              </a:defRPr>
            </a:lvl1pPr>
            <a:lvl2pPr marL="457189" indent="0">
              <a:buFontTx/>
              <a:buNone/>
              <a:defRPr b="1" i="0">
                <a:latin typeface="Gotham Bold" pitchFamily="2" charset="0"/>
              </a:defRPr>
            </a:lvl2pPr>
            <a:lvl3pPr marL="914377" indent="0">
              <a:buFontTx/>
              <a:buNone/>
              <a:defRPr b="1" i="0">
                <a:latin typeface="Gotham Bold" pitchFamily="2" charset="0"/>
              </a:defRPr>
            </a:lvl3pPr>
            <a:lvl4pPr marL="1371566" indent="0">
              <a:buFontTx/>
              <a:buNone/>
              <a:defRPr b="1" i="0">
                <a:latin typeface="Gotham Bold" pitchFamily="2" charset="0"/>
              </a:defRPr>
            </a:lvl4pPr>
            <a:lvl5pPr marL="1828755" indent="0">
              <a:buFontTx/>
              <a:buNone/>
              <a:defRPr b="1" i="0">
                <a:latin typeface="Gotham Bold" pitchFamily="2" charset="0"/>
              </a:defRPr>
            </a:lvl5pPr>
          </a:lstStyle>
          <a:p>
            <a:pPr lvl="0"/>
            <a:r>
              <a:rPr lang="en-US"/>
              <a:t>Click to edit text</a:t>
            </a:r>
          </a:p>
        </p:txBody>
      </p:sp>
    </p:spTree>
    <p:extLst>
      <p:ext uri="{BB962C8B-B14F-4D97-AF65-F5344CB8AC3E}">
        <p14:creationId xmlns:p14="http://schemas.microsoft.com/office/powerpoint/2010/main" val="12165122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2column_MaroonCurve">
    <p:spTree>
      <p:nvGrpSpPr>
        <p:cNvPr id="1" name=""/>
        <p:cNvGrpSpPr/>
        <p:nvPr/>
      </p:nvGrpSpPr>
      <p:grpSpPr>
        <a:xfrm>
          <a:off x="0" y="0"/>
          <a:ext cx="0" cy="0"/>
          <a:chOff x="0" y="0"/>
          <a:chExt cx="0" cy="0"/>
        </a:xfrm>
      </p:grpSpPr>
      <p:grpSp>
        <p:nvGrpSpPr>
          <p:cNvPr id="5" name="object 2">
            <a:extLst>
              <a:ext uri="{FF2B5EF4-FFF2-40B4-BE49-F238E27FC236}">
                <a16:creationId xmlns:a16="http://schemas.microsoft.com/office/drawing/2014/main" id="{8134AFFE-AFED-F343-57B4-C7CA5A327F51}"/>
              </a:ext>
            </a:extLst>
          </p:cNvPr>
          <p:cNvGrpSpPr>
            <a:grpSpLocks noGrp="1" noUngrp="1" noRot="1" noMove="1" noResize="1"/>
          </p:cNvGrpSpPr>
          <p:nvPr userDrawn="1"/>
        </p:nvGrpSpPr>
        <p:grpSpPr bwMode="auto">
          <a:xfrm>
            <a:off x="0" y="0"/>
            <a:ext cx="4962525" cy="6862763"/>
            <a:chOff x="0" y="0"/>
            <a:chExt cx="3723004" cy="5148580"/>
          </a:xfrm>
        </p:grpSpPr>
        <p:sp>
          <p:nvSpPr>
            <p:cNvPr id="6" name="object 3">
              <a:extLst>
                <a:ext uri="{FF2B5EF4-FFF2-40B4-BE49-F238E27FC236}">
                  <a16:creationId xmlns:a16="http://schemas.microsoft.com/office/drawing/2014/main" id="{07B507AB-ADC3-7B26-CA0A-65D370FA401F}"/>
                </a:ext>
              </a:extLst>
            </p:cNvPr>
            <p:cNvSpPr>
              <a:spLocks noGrp="1" noRot="1" noMove="1" noResize="1" noEditPoints="1" noAdjustHandles="1" noChangeArrowheads="1" noChangeShapeType="1"/>
            </p:cNvSpPr>
            <p:nvPr/>
          </p:nvSpPr>
          <p:spPr>
            <a:xfrm>
              <a:off x="0" y="0"/>
              <a:ext cx="3723004" cy="5148580"/>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sp>
          <p:nvSpPr>
            <p:cNvPr id="7" name="object 4">
              <a:extLst>
                <a:ext uri="{FF2B5EF4-FFF2-40B4-BE49-F238E27FC236}">
                  <a16:creationId xmlns:a16="http://schemas.microsoft.com/office/drawing/2014/main" id="{E4C12B52-88D3-ED70-4BA9-6859BDDB8D49}"/>
                </a:ext>
              </a:extLst>
            </p:cNvPr>
            <p:cNvSpPr>
              <a:spLocks noGrp="1" noRot="1" noMove="1" noResize="1" noEditPoints="1" noAdjustHandles="1" noChangeArrowheads="1" noChangeShapeType="1"/>
            </p:cNvSpPr>
            <p:nvPr/>
          </p:nvSpPr>
          <p:spPr>
            <a:xfrm>
              <a:off x="0" y="0"/>
              <a:ext cx="763419" cy="5148580"/>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grpSp>
      <p:pic>
        <p:nvPicPr>
          <p:cNvPr id="8" name="object 7">
            <a:extLst>
              <a:ext uri="{FF2B5EF4-FFF2-40B4-BE49-F238E27FC236}">
                <a16:creationId xmlns:a16="http://schemas.microsoft.com/office/drawing/2014/main" id="{18641944-264F-5D82-D074-76F13466516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76011" y="798159"/>
            <a:ext cx="3448665" cy="1325563"/>
          </a:xfrm>
        </p:spPr>
        <p:txBody>
          <a:bodyPr>
            <a:normAutofit/>
          </a:bodyPr>
          <a:lstStyle>
            <a:lvl1pPr>
              <a:lnSpc>
                <a:spcPts val="3200"/>
              </a:lnSpc>
              <a:defRPr sz="3200">
                <a:solidFill>
                  <a:schemeClr val="bg1"/>
                </a:solidFill>
              </a:defRPr>
            </a:lvl1pPr>
          </a:lstStyle>
          <a:p>
            <a:r>
              <a:rPr lang="en-US"/>
              <a:t>Click to edit title</a:t>
            </a:r>
          </a:p>
        </p:txBody>
      </p:sp>
      <p:sp>
        <p:nvSpPr>
          <p:cNvPr id="3" name="Content Placeholder 2"/>
          <p:cNvSpPr>
            <a:spLocks noGrp="1" noRot="1" noMove="1" noResize="1" noEditPoints="1" noAdjustHandles="1" noChangeArrowheads="1" noChangeShapeType="1"/>
          </p:cNvSpPr>
          <p:nvPr>
            <p:ph sz="half" idx="1" hasCustomPrompt="1"/>
          </p:nvPr>
        </p:nvSpPr>
        <p:spPr>
          <a:xfrm>
            <a:off x="5289609" y="1642396"/>
            <a:ext cx="3108960" cy="4351339"/>
          </a:xfrm>
        </p:spPr>
        <p:txBody>
          <a:bodyPr/>
          <a:lstStyle>
            <a:lvl1pPr marL="228594" indent="-228594">
              <a:buClr>
                <a:srgbClr val="FF0000"/>
              </a:buClr>
              <a:buSzPct val="110000"/>
              <a:buFont typeface="System Font Regular"/>
              <a:buChar char="●"/>
              <a:defRPr sz="1800" b="0" i="0">
                <a:latin typeface="Arial" panose="020B0604020202020204" pitchFamily="34" charset="0"/>
                <a:cs typeface="Arial" panose="020B0604020202020204" pitchFamily="34" charset="0"/>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noRot="1" noMove="1" noResize="1" noEditPoints="1" noAdjustHandles="1" noChangeArrowheads="1" noChangeShapeType="1"/>
          </p:cNvSpPr>
          <p:nvPr>
            <p:ph sz="half" idx="2" hasCustomPrompt="1"/>
          </p:nvPr>
        </p:nvSpPr>
        <p:spPr>
          <a:xfrm>
            <a:off x="8534451" y="1642396"/>
            <a:ext cx="3097162" cy="435133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noRot="1" noMove="1" noResize="1" noEditPoints="1" noAdjustHandles="1" noChangeArrowheads="1" noChangeShapeType="1"/>
          </p:cNvSpPr>
          <p:nvPr>
            <p:ph type="body" sz="quarter" idx="10" hasCustomPrompt="1"/>
          </p:nvPr>
        </p:nvSpPr>
        <p:spPr>
          <a:xfrm>
            <a:off x="5097939" y="798513"/>
            <a:ext cx="6533674" cy="814387"/>
          </a:xfrm>
        </p:spPr>
        <p:txBody>
          <a:bodyPr>
            <a:normAutofit/>
          </a:bodyPr>
          <a:lstStyle>
            <a:lvl1pPr marL="0" indent="0">
              <a:buFontTx/>
              <a:buNone/>
              <a:defRPr sz="2400" b="1" i="0">
                <a:solidFill>
                  <a:schemeClr val="accent1"/>
                </a:solidFill>
                <a:latin typeface="Arial Black" panose="020B0604020202020204" pitchFamily="34" charset="0"/>
                <a:cs typeface="Arial Black" panose="020B0604020202020204" pitchFamily="34" charset="0"/>
              </a:defRPr>
            </a:lvl1pPr>
            <a:lvl2pPr marL="457189" indent="0">
              <a:buFontTx/>
              <a:buNone/>
              <a:defRPr b="1" i="0">
                <a:latin typeface="Gotham Bold" pitchFamily="2" charset="0"/>
              </a:defRPr>
            </a:lvl2pPr>
            <a:lvl3pPr marL="914377" indent="0">
              <a:buFontTx/>
              <a:buNone/>
              <a:defRPr b="1" i="0">
                <a:latin typeface="Gotham Bold" pitchFamily="2" charset="0"/>
              </a:defRPr>
            </a:lvl3pPr>
            <a:lvl4pPr marL="1371566" indent="0">
              <a:buFontTx/>
              <a:buNone/>
              <a:defRPr b="1" i="0">
                <a:latin typeface="Gotham Bold" pitchFamily="2" charset="0"/>
              </a:defRPr>
            </a:lvl4pPr>
            <a:lvl5pPr marL="1828755" indent="0">
              <a:buFontTx/>
              <a:buNone/>
              <a:defRPr b="1" i="0">
                <a:latin typeface="Gotham Bold" pitchFamily="2" charset="0"/>
              </a:defRPr>
            </a:lvl5pPr>
          </a:lstStyle>
          <a:p>
            <a:pPr lvl="0"/>
            <a:r>
              <a:rPr lang="en-US"/>
              <a:t>Click to edit text</a:t>
            </a:r>
          </a:p>
        </p:txBody>
      </p:sp>
    </p:spTree>
    <p:extLst>
      <p:ext uri="{BB962C8B-B14F-4D97-AF65-F5344CB8AC3E}">
        <p14:creationId xmlns:p14="http://schemas.microsoft.com/office/powerpoint/2010/main" val="148387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1column_ DkBlueCurve">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011BE8B4-4537-9ED9-D6E1-5F92D8BB111A}"/>
              </a:ext>
            </a:extLst>
          </p:cNvPr>
          <p:cNvGrpSpPr>
            <a:grpSpLocks noGrp="1" noUngrp="1" noRot="1" noMove="1" noResize="1"/>
          </p:cNvGrpSpPr>
          <p:nvPr userDrawn="1"/>
        </p:nvGrpSpPr>
        <p:grpSpPr bwMode="auto">
          <a:xfrm>
            <a:off x="0" y="0"/>
            <a:ext cx="4962525" cy="6862763"/>
            <a:chOff x="0" y="0"/>
            <a:chExt cx="3723004" cy="5148580"/>
          </a:xfrm>
        </p:grpSpPr>
        <p:sp>
          <p:nvSpPr>
            <p:cNvPr id="5" name="object 3">
              <a:extLst>
                <a:ext uri="{FF2B5EF4-FFF2-40B4-BE49-F238E27FC236}">
                  <a16:creationId xmlns:a16="http://schemas.microsoft.com/office/drawing/2014/main" id="{5735F8D0-696A-832B-E288-EEE431A5F9F1}"/>
                </a:ext>
              </a:extLst>
            </p:cNvPr>
            <p:cNvSpPr>
              <a:spLocks noGrp="1" noRot="1" noMove="1" noResize="1" noEditPoints="1" noAdjustHandles="1" noChangeArrowheads="1" noChangeShapeType="1"/>
            </p:cNvSpPr>
            <p:nvPr/>
          </p:nvSpPr>
          <p:spPr>
            <a:xfrm>
              <a:off x="0" y="0"/>
              <a:ext cx="3723004" cy="5148580"/>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sp>
          <p:nvSpPr>
            <p:cNvPr id="6" name="object 4">
              <a:extLst>
                <a:ext uri="{FF2B5EF4-FFF2-40B4-BE49-F238E27FC236}">
                  <a16:creationId xmlns:a16="http://schemas.microsoft.com/office/drawing/2014/main" id="{4D8B3AAE-B72C-E8B8-A015-2149044FB9CA}"/>
                </a:ext>
              </a:extLst>
            </p:cNvPr>
            <p:cNvSpPr>
              <a:spLocks noGrp="1" noRot="1" noMove="1" noResize="1" noEditPoints="1" noAdjustHandles="1" noChangeArrowheads="1" noChangeShapeType="1"/>
            </p:cNvSpPr>
            <p:nvPr/>
          </p:nvSpPr>
          <p:spPr>
            <a:xfrm>
              <a:off x="0" y="0"/>
              <a:ext cx="763419" cy="5148580"/>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grpSp>
      <p:pic>
        <p:nvPicPr>
          <p:cNvPr id="7" name="object 7">
            <a:extLst>
              <a:ext uri="{FF2B5EF4-FFF2-40B4-BE49-F238E27FC236}">
                <a16:creationId xmlns:a16="http://schemas.microsoft.com/office/drawing/2014/main" id="{9F46C308-1BAA-93A0-DC3D-81C06837A59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76011" y="798159"/>
            <a:ext cx="3448665" cy="1325563"/>
          </a:xfrm>
        </p:spPr>
        <p:txBody>
          <a:bodyPr>
            <a:normAutofit/>
          </a:bodyPr>
          <a:lstStyle>
            <a:lvl1pPr>
              <a:lnSpc>
                <a:spcPts val="3200"/>
              </a:lnSpc>
              <a:defRPr sz="3200">
                <a:solidFill>
                  <a:schemeClr val="bg1"/>
                </a:solidFill>
              </a:defRPr>
            </a:lvl1pPr>
          </a:lstStyle>
          <a:p>
            <a:r>
              <a:rPr lang="en-US"/>
              <a:t>Click to edit title</a:t>
            </a:r>
          </a:p>
        </p:txBody>
      </p:sp>
      <p:sp>
        <p:nvSpPr>
          <p:cNvPr id="3" name="Content Placeholder 2"/>
          <p:cNvSpPr>
            <a:spLocks noGrp="1" noRot="1" noMove="1" noResize="1" noEditPoints="1" noAdjustHandles="1" noChangeArrowheads="1" noChangeShapeType="1"/>
          </p:cNvSpPr>
          <p:nvPr>
            <p:ph sz="half" idx="1" hasCustomPrompt="1"/>
          </p:nvPr>
        </p:nvSpPr>
        <p:spPr>
          <a:xfrm>
            <a:off x="5289609" y="1642396"/>
            <a:ext cx="6342004" cy="4351339"/>
          </a:xfrm>
        </p:spPr>
        <p:txBody>
          <a:bodyPr/>
          <a:lstStyle>
            <a:lvl1pPr marL="228594" indent="-228594">
              <a:buClr>
                <a:srgbClr val="FF0000"/>
              </a:buClr>
              <a:buSzPct val="110000"/>
              <a:buFont typeface="System Font Regular"/>
              <a:buChar char="●"/>
              <a:defRPr sz="1800" b="0" i="0">
                <a:latin typeface="Arial" panose="020B0604020202020204" pitchFamily="34" charset="0"/>
                <a:cs typeface="Arial" panose="020B0604020202020204" pitchFamily="34" charset="0"/>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noRot="1" noMove="1" noResize="1" noEditPoints="1" noAdjustHandles="1" noChangeArrowheads="1" noChangeShapeType="1"/>
          </p:cNvSpPr>
          <p:nvPr>
            <p:ph type="body" sz="quarter" idx="10" hasCustomPrompt="1"/>
          </p:nvPr>
        </p:nvSpPr>
        <p:spPr>
          <a:xfrm>
            <a:off x="5097939" y="798513"/>
            <a:ext cx="6533674" cy="814387"/>
          </a:xfrm>
        </p:spPr>
        <p:txBody>
          <a:bodyPr>
            <a:normAutofit/>
          </a:bodyPr>
          <a:lstStyle>
            <a:lvl1pPr marL="0" indent="0">
              <a:buFontTx/>
              <a:buNone/>
              <a:defRPr sz="2400" b="1" i="0">
                <a:solidFill>
                  <a:schemeClr val="tx2"/>
                </a:solidFill>
                <a:latin typeface="Arial Black" panose="020B0604020202020204" pitchFamily="34" charset="0"/>
                <a:cs typeface="Arial Black" panose="020B0604020202020204" pitchFamily="34" charset="0"/>
              </a:defRPr>
            </a:lvl1pPr>
            <a:lvl2pPr marL="457189" indent="0">
              <a:buFontTx/>
              <a:buNone/>
              <a:defRPr b="1" i="0">
                <a:latin typeface="Gotham Bold" pitchFamily="2" charset="0"/>
              </a:defRPr>
            </a:lvl2pPr>
            <a:lvl3pPr marL="914377" indent="0">
              <a:buFontTx/>
              <a:buNone/>
              <a:defRPr b="1" i="0">
                <a:latin typeface="Gotham Bold" pitchFamily="2" charset="0"/>
              </a:defRPr>
            </a:lvl3pPr>
            <a:lvl4pPr marL="1371566" indent="0">
              <a:buFontTx/>
              <a:buNone/>
              <a:defRPr b="1" i="0">
                <a:latin typeface="Gotham Bold" pitchFamily="2" charset="0"/>
              </a:defRPr>
            </a:lvl4pPr>
            <a:lvl5pPr marL="1828755" indent="0">
              <a:buFontTx/>
              <a:buNone/>
              <a:defRPr b="1" i="0">
                <a:latin typeface="Gotham Bold" pitchFamily="2" charset="0"/>
              </a:defRPr>
            </a:lvl5pPr>
          </a:lstStyle>
          <a:p>
            <a:pPr lvl="0"/>
            <a:r>
              <a:rPr lang="en-US"/>
              <a:t>Click to edit text</a:t>
            </a:r>
          </a:p>
        </p:txBody>
      </p:sp>
    </p:spTree>
    <p:extLst>
      <p:ext uri="{BB962C8B-B14F-4D97-AF65-F5344CB8AC3E}">
        <p14:creationId xmlns:p14="http://schemas.microsoft.com/office/powerpoint/2010/main" val="1742344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_2column_ DkBlueCurve">
    <p:spTree>
      <p:nvGrpSpPr>
        <p:cNvPr id="1" name=""/>
        <p:cNvGrpSpPr/>
        <p:nvPr/>
      </p:nvGrpSpPr>
      <p:grpSpPr>
        <a:xfrm>
          <a:off x="0" y="0"/>
          <a:ext cx="0" cy="0"/>
          <a:chOff x="0" y="0"/>
          <a:chExt cx="0" cy="0"/>
        </a:xfrm>
      </p:grpSpPr>
      <p:grpSp>
        <p:nvGrpSpPr>
          <p:cNvPr id="5" name="object 2">
            <a:extLst>
              <a:ext uri="{FF2B5EF4-FFF2-40B4-BE49-F238E27FC236}">
                <a16:creationId xmlns:a16="http://schemas.microsoft.com/office/drawing/2014/main" id="{58162CD5-EA59-8C50-AAE7-A3A55786FDE6}"/>
              </a:ext>
            </a:extLst>
          </p:cNvPr>
          <p:cNvGrpSpPr>
            <a:grpSpLocks noGrp="1" noUngrp="1" noRot="1" noMove="1" noResize="1"/>
          </p:cNvGrpSpPr>
          <p:nvPr userDrawn="1"/>
        </p:nvGrpSpPr>
        <p:grpSpPr bwMode="auto">
          <a:xfrm>
            <a:off x="0" y="0"/>
            <a:ext cx="4962525" cy="6862763"/>
            <a:chOff x="0" y="0"/>
            <a:chExt cx="3723004" cy="5148580"/>
          </a:xfrm>
        </p:grpSpPr>
        <p:sp>
          <p:nvSpPr>
            <p:cNvPr id="6" name="object 3">
              <a:extLst>
                <a:ext uri="{FF2B5EF4-FFF2-40B4-BE49-F238E27FC236}">
                  <a16:creationId xmlns:a16="http://schemas.microsoft.com/office/drawing/2014/main" id="{70F93B25-79B9-F49D-6680-EDB179873687}"/>
                </a:ext>
              </a:extLst>
            </p:cNvPr>
            <p:cNvSpPr>
              <a:spLocks noGrp="1" noRot="1" noMove="1" noResize="1" noEditPoints="1" noAdjustHandles="1" noChangeArrowheads="1" noChangeShapeType="1"/>
            </p:cNvSpPr>
            <p:nvPr/>
          </p:nvSpPr>
          <p:spPr>
            <a:xfrm>
              <a:off x="0" y="0"/>
              <a:ext cx="3723004" cy="5148580"/>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sp>
          <p:nvSpPr>
            <p:cNvPr id="7" name="object 4">
              <a:extLst>
                <a:ext uri="{FF2B5EF4-FFF2-40B4-BE49-F238E27FC236}">
                  <a16:creationId xmlns:a16="http://schemas.microsoft.com/office/drawing/2014/main" id="{D19B2250-1DEA-47FB-384A-B37B053DC088}"/>
                </a:ext>
              </a:extLst>
            </p:cNvPr>
            <p:cNvSpPr>
              <a:spLocks noGrp="1" noRot="1" noMove="1" noResize="1" noEditPoints="1" noAdjustHandles="1" noChangeArrowheads="1" noChangeShapeType="1"/>
            </p:cNvSpPr>
            <p:nvPr/>
          </p:nvSpPr>
          <p:spPr>
            <a:xfrm>
              <a:off x="0" y="0"/>
              <a:ext cx="763419" cy="5148580"/>
            </a:xfrm>
            <a:custGeom>
              <a:avLst/>
              <a:gdLst/>
              <a:ahLst/>
              <a:cxnLst/>
              <a:rect l="l" t="t" r="r" b="b"/>
              <a:pathLst>
                <a:path w="763905" h="5148580">
                  <a:moveTo>
                    <a:pt x="69335" y="0"/>
                  </a:moveTo>
                  <a:lnTo>
                    <a:pt x="0" y="0"/>
                  </a:lnTo>
                  <a:lnTo>
                    <a:pt x="0" y="5148071"/>
                  </a:lnTo>
                  <a:lnTo>
                    <a:pt x="69334" y="5148071"/>
                  </a:lnTo>
                  <a:lnTo>
                    <a:pt x="73541" y="5140914"/>
                  </a:lnTo>
                  <a:lnTo>
                    <a:pt x="96076" y="5101787"/>
                  </a:lnTo>
                  <a:lnTo>
                    <a:pt x="118273" y="5062444"/>
                  </a:lnTo>
                  <a:lnTo>
                    <a:pt x="140133" y="5022886"/>
                  </a:lnTo>
                  <a:lnTo>
                    <a:pt x="161652" y="4983115"/>
                  </a:lnTo>
                  <a:lnTo>
                    <a:pt x="182829" y="4943134"/>
                  </a:lnTo>
                  <a:lnTo>
                    <a:pt x="203661" y="4902943"/>
                  </a:lnTo>
                  <a:lnTo>
                    <a:pt x="224148" y="4862546"/>
                  </a:lnTo>
                  <a:lnTo>
                    <a:pt x="244286" y="4821944"/>
                  </a:lnTo>
                  <a:lnTo>
                    <a:pt x="264074" y="4781139"/>
                  </a:lnTo>
                  <a:lnTo>
                    <a:pt x="283510" y="4740133"/>
                  </a:lnTo>
                  <a:lnTo>
                    <a:pt x="302591" y="4698929"/>
                  </a:lnTo>
                  <a:lnTo>
                    <a:pt x="321317" y="4657527"/>
                  </a:lnTo>
                  <a:lnTo>
                    <a:pt x="339684" y="4615930"/>
                  </a:lnTo>
                  <a:lnTo>
                    <a:pt x="357692" y="4574140"/>
                  </a:lnTo>
                  <a:lnTo>
                    <a:pt x="375337" y="4532159"/>
                  </a:lnTo>
                  <a:lnTo>
                    <a:pt x="392619" y="4489989"/>
                  </a:lnTo>
                  <a:lnTo>
                    <a:pt x="409535" y="4447631"/>
                  </a:lnTo>
                  <a:lnTo>
                    <a:pt x="426083" y="4405089"/>
                  </a:lnTo>
                  <a:lnTo>
                    <a:pt x="442261" y="4362363"/>
                  </a:lnTo>
                  <a:lnTo>
                    <a:pt x="458067" y="4319455"/>
                  </a:lnTo>
                  <a:lnTo>
                    <a:pt x="473500" y="4276369"/>
                  </a:lnTo>
                  <a:lnTo>
                    <a:pt x="488557" y="4233105"/>
                  </a:lnTo>
                  <a:lnTo>
                    <a:pt x="503236" y="4189666"/>
                  </a:lnTo>
                  <a:lnTo>
                    <a:pt x="517536" y="4146053"/>
                  </a:lnTo>
                  <a:lnTo>
                    <a:pt x="531454" y="4102268"/>
                  </a:lnTo>
                  <a:lnTo>
                    <a:pt x="544988" y="4058315"/>
                  </a:lnTo>
                  <a:lnTo>
                    <a:pt x="558137" y="4014193"/>
                  </a:lnTo>
                  <a:lnTo>
                    <a:pt x="570899" y="3969906"/>
                  </a:lnTo>
                  <a:lnTo>
                    <a:pt x="583271" y="3925456"/>
                  </a:lnTo>
                  <a:lnTo>
                    <a:pt x="595252" y="3880843"/>
                  </a:lnTo>
                  <a:lnTo>
                    <a:pt x="606839" y="3836071"/>
                  </a:lnTo>
                  <a:lnTo>
                    <a:pt x="618031" y="3791142"/>
                  </a:lnTo>
                  <a:lnTo>
                    <a:pt x="628825" y="3746056"/>
                  </a:lnTo>
                  <a:lnTo>
                    <a:pt x="639221" y="3700817"/>
                  </a:lnTo>
                  <a:lnTo>
                    <a:pt x="649215" y="3655426"/>
                  </a:lnTo>
                  <a:lnTo>
                    <a:pt x="658806" y="3609885"/>
                  </a:lnTo>
                  <a:lnTo>
                    <a:pt x="667991" y="3564196"/>
                  </a:lnTo>
                  <a:lnTo>
                    <a:pt x="676770" y="3518361"/>
                  </a:lnTo>
                  <a:lnTo>
                    <a:pt x="685140" y="3472382"/>
                  </a:lnTo>
                  <a:lnTo>
                    <a:pt x="693098" y="3426261"/>
                  </a:lnTo>
                  <a:lnTo>
                    <a:pt x="700644" y="3380000"/>
                  </a:lnTo>
                  <a:lnTo>
                    <a:pt x="707774" y="3333601"/>
                  </a:lnTo>
                  <a:lnTo>
                    <a:pt x="714488" y="3287066"/>
                  </a:lnTo>
                  <a:lnTo>
                    <a:pt x="720782" y="3240396"/>
                  </a:lnTo>
                  <a:lnTo>
                    <a:pt x="726656" y="3193595"/>
                  </a:lnTo>
                  <a:lnTo>
                    <a:pt x="732107" y="3146663"/>
                  </a:lnTo>
                  <a:lnTo>
                    <a:pt x="737133" y="3099602"/>
                  </a:lnTo>
                  <a:lnTo>
                    <a:pt x="741733" y="3052416"/>
                  </a:lnTo>
                  <a:lnTo>
                    <a:pt x="745903" y="3005105"/>
                  </a:lnTo>
                  <a:lnTo>
                    <a:pt x="749643" y="2957672"/>
                  </a:lnTo>
                  <a:lnTo>
                    <a:pt x="752951" y="2910118"/>
                  </a:lnTo>
                  <a:lnTo>
                    <a:pt x="755823" y="2862446"/>
                  </a:lnTo>
                  <a:lnTo>
                    <a:pt x="758260" y="2814657"/>
                  </a:lnTo>
                  <a:lnTo>
                    <a:pt x="760257" y="2766754"/>
                  </a:lnTo>
                  <a:lnTo>
                    <a:pt x="761814" y="2718738"/>
                  </a:lnTo>
                  <a:lnTo>
                    <a:pt x="762929" y="2670612"/>
                  </a:lnTo>
                  <a:lnTo>
                    <a:pt x="763599" y="2622377"/>
                  </a:lnTo>
                  <a:lnTo>
                    <a:pt x="763823" y="2574035"/>
                  </a:lnTo>
                  <a:lnTo>
                    <a:pt x="763599" y="2525694"/>
                  </a:lnTo>
                  <a:lnTo>
                    <a:pt x="762929" y="2477459"/>
                  </a:lnTo>
                  <a:lnTo>
                    <a:pt x="761814" y="2429332"/>
                  </a:lnTo>
                  <a:lnTo>
                    <a:pt x="760257" y="2381316"/>
                  </a:lnTo>
                  <a:lnTo>
                    <a:pt x="758260" y="2333413"/>
                  </a:lnTo>
                  <a:lnTo>
                    <a:pt x="755823" y="2285625"/>
                  </a:lnTo>
                  <a:lnTo>
                    <a:pt x="752951" y="2237952"/>
                  </a:lnTo>
                  <a:lnTo>
                    <a:pt x="749643" y="2190399"/>
                  </a:lnTo>
                  <a:lnTo>
                    <a:pt x="745903" y="2142966"/>
                  </a:lnTo>
                  <a:lnTo>
                    <a:pt x="741733" y="2095655"/>
                  </a:lnTo>
                  <a:lnTo>
                    <a:pt x="737133" y="2048468"/>
                  </a:lnTo>
                  <a:lnTo>
                    <a:pt x="732107" y="2001408"/>
                  </a:lnTo>
                  <a:lnTo>
                    <a:pt x="726656" y="1954476"/>
                  </a:lnTo>
                  <a:lnTo>
                    <a:pt x="720782" y="1907674"/>
                  </a:lnTo>
                  <a:lnTo>
                    <a:pt x="714488" y="1861005"/>
                  </a:lnTo>
                  <a:lnTo>
                    <a:pt x="707774" y="1814470"/>
                  </a:lnTo>
                  <a:lnTo>
                    <a:pt x="700644" y="1768071"/>
                  </a:lnTo>
                  <a:lnTo>
                    <a:pt x="693098" y="1721810"/>
                  </a:lnTo>
                  <a:lnTo>
                    <a:pt x="685140" y="1675689"/>
                  </a:lnTo>
                  <a:lnTo>
                    <a:pt x="676770" y="1629710"/>
                  </a:lnTo>
                  <a:lnTo>
                    <a:pt x="667991" y="1583875"/>
                  </a:lnTo>
                  <a:lnTo>
                    <a:pt x="658806" y="1538186"/>
                  </a:lnTo>
                  <a:lnTo>
                    <a:pt x="649215" y="1492645"/>
                  </a:lnTo>
                  <a:lnTo>
                    <a:pt x="639221" y="1447254"/>
                  </a:lnTo>
                  <a:lnTo>
                    <a:pt x="628825" y="1402014"/>
                  </a:lnTo>
                  <a:lnTo>
                    <a:pt x="618031" y="1356929"/>
                  </a:lnTo>
                  <a:lnTo>
                    <a:pt x="606839" y="1311999"/>
                  </a:lnTo>
                  <a:lnTo>
                    <a:pt x="595252" y="1267227"/>
                  </a:lnTo>
                  <a:lnTo>
                    <a:pt x="583271" y="1222615"/>
                  </a:lnTo>
                  <a:lnTo>
                    <a:pt x="570899" y="1178164"/>
                  </a:lnTo>
                  <a:lnTo>
                    <a:pt x="558137" y="1133877"/>
                  </a:lnTo>
                  <a:lnTo>
                    <a:pt x="544988" y="1089756"/>
                  </a:lnTo>
                  <a:lnTo>
                    <a:pt x="531454" y="1045802"/>
                  </a:lnTo>
                  <a:lnTo>
                    <a:pt x="517536" y="1002018"/>
                  </a:lnTo>
                  <a:lnTo>
                    <a:pt x="503236" y="958405"/>
                  </a:lnTo>
                  <a:lnTo>
                    <a:pt x="488557" y="914966"/>
                  </a:lnTo>
                  <a:lnTo>
                    <a:pt x="473500" y="871702"/>
                  </a:lnTo>
                  <a:lnTo>
                    <a:pt x="458067" y="828615"/>
                  </a:lnTo>
                  <a:lnTo>
                    <a:pt x="442261" y="785708"/>
                  </a:lnTo>
                  <a:lnTo>
                    <a:pt x="426083" y="742982"/>
                  </a:lnTo>
                  <a:lnTo>
                    <a:pt x="409535" y="700439"/>
                  </a:lnTo>
                  <a:lnTo>
                    <a:pt x="392619" y="658082"/>
                  </a:lnTo>
                  <a:lnTo>
                    <a:pt x="375337" y="615912"/>
                  </a:lnTo>
                  <a:lnTo>
                    <a:pt x="357692" y="573931"/>
                  </a:lnTo>
                  <a:lnTo>
                    <a:pt x="339684" y="532141"/>
                  </a:lnTo>
                  <a:lnTo>
                    <a:pt x="321317" y="490544"/>
                  </a:lnTo>
                  <a:lnTo>
                    <a:pt x="302591" y="449142"/>
                  </a:lnTo>
                  <a:lnTo>
                    <a:pt x="283510" y="407937"/>
                  </a:lnTo>
                  <a:lnTo>
                    <a:pt x="264074" y="366931"/>
                  </a:lnTo>
                  <a:lnTo>
                    <a:pt x="244286" y="326126"/>
                  </a:lnTo>
                  <a:lnTo>
                    <a:pt x="224148" y="285524"/>
                  </a:lnTo>
                  <a:lnTo>
                    <a:pt x="203661" y="245127"/>
                  </a:lnTo>
                  <a:lnTo>
                    <a:pt x="182829" y="204937"/>
                  </a:lnTo>
                  <a:lnTo>
                    <a:pt x="161652" y="164956"/>
                  </a:lnTo>
                  <a:lnTo>
                    <a:pt x="140133" y="125185"/>
                  </a:lnTo>
                  <a:lnTo>
                    <a:pt x="118273" y="85627"/>
                  </a:lnTo>
                  <a:lnTo>
                    <a:pt x="96076" y="46283"/>
                  </a:lnTo>
                  <a:lnTo>
                    <a:pt x="73541" y="7157"/>
                  </a:lnTo>
                  <a:lnTo>
                    <a:pt x="69335" y="0"/>
                  </a:lnTo>
                  <a:close/>
                </a:path>
              </a:pathLst>
            </a:custGeom>
            <a:solidFill>
              <a:srgbClr val="FFFFFF"/>
            </a:solidFill>
          </p:spPr>
          <p:txBody>
            <a:bodyPr lIns="0" tIns="0" rIns="0" bIns="0"/>
            <a:lstStyle/>
            <a:p>
              <a:pPr defTabSz="914278" eaLnBrk="1" fontAlgn="auto" hangingPunct="1">
                <a:spcBef>
                  <a:spcPts val="0"/>
                </a:spcBef>
                <a:spcAft>
                  <a:spcPts val="0"/>
                </a:spcAft>
                <a:defRPr/>
              </a:pPr>
              <a:endParaRPr sz="1799">
                <a:latin typeface="+mn-lt"/>
              </a:endParaRPr>
            </a:p>
          </p:txBody>
        </p:sp>
      </p:grpSp>
      <p:pic>
        <p:nvPicPr>
          <p:cNvPr id="8" name="object 7">
            <a:extLst>
              <a:ext uri="{FF2B5EF4-FFF2-40B4-BE49-F238E27FC236}">
                <a16:creationId xmlns:a16="http://schemas.microsoft.com/office/drawing/2014/main" id="{0CCA37F8-24CB-7A23-E078-B38E4132B3C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76011" y="798159"/>
            <a:ext cx="3448665" cy="1325563"/>
          </a:xfrm>
        </p:spPr>
        <p:txBody>
          <a:bodyPr>
            <a:normAutofit/>
          </a:bodyPr>
          <a:lstStyle>
            <a:lvl1pPr>
              <a:lnSpc>
                <a:spcPts val="3200"/>
              </a:lnSpc>
              <a:defRPr sz="3200">
                <a:solidFill>
                  <a:schemeClr val="bg1"/>
                </a:solidFill>
              </a:defRPr>
            </a:lvl1pPr>
          </a:lstStyle>
          <a:p>
            <a:r>
              <a:rPr lang="en-US"/>
              <a:t>Click to edit title</a:t>
            </a:r>
          </a:p>
        </p:txBody>
      </p:sp>
      <p:sp>
        <p:nvSpPr>
          <p:cNvPr id="3" name="Content Placeholder 2"/>
          <p:cNvSpPr>
            <a:spLocks noGrp="1" noRot="1" noMove="1" noResize="1" noEditPoints="1" noAdjustHandles="1" noChangeArrowheads="1" noChangeShapeType="1"/>
          </p:cNvSpPr>
          <p:nvPr>
            <p:ph sz="half" idx="1" hasCustomPrompt="1"/>
          </p:nvPr>
        </p:nvSpPr>
        <p:spPr>
          <a:xfrm>
            <a:off x="5289609" y="1642396"/>
            <a:ext cx="3108960" cy="4351339"/>
          </a:xfrm>
        </p:spPr>
        <p:txBody>
          <a:bodyPr/>
          <a:lstStyle>
            <a:lvl1pPr marL="228594" indent="-228594">
              <a:buClr>
                <a:srgbClr val="FF0000"/>
              </a:buClr>
              <a:buSzPct val="110000"/>
              <a:buFont typeface="System Font Regular"/>
              <a:buChar char="●"/>
              <a:defRPr sz="1800" b="0" i="0">
                <a:latin typeface="Arial" panose="020B0604020202020204" pitchFamily="34" charset="0"/>
                <a:cs typeface="Arial" panose="020B0604020202020204" pitchFamily="34" charset="0"/>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noRot="1" noMove="1" noResize="1" noEditPoints="1" noAdjustHandles="1" noChangeArrowheads="1" noChangeShapeType="1"/>
          </p:cNvSpPr>
          <p:nvPr>
            <p:ph sz="half" idx="2" hasCustomPrompt="1"/>
          </p:nvPr>
        </p:nvSpPr>
        <p:spPr>
          <a:xfrm>
            <a:off x="8534451" y="1642396"/>
            <a:ext cx="3097162" cy="435133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3" name="Text Placeholder 12"/>
          <p:cNvSpPr>
            <a:spLocks noGrp="1" noRot="1" noMove="1" noResize="1" noEditPoints="1" noAdjustHandles="1" noChangeArrowheads="1" noChangeShapeType="1"/>
          </p:cNvSpPr>
          <p:nvPr>
            <p:ph type="body" sz="quarter" idx="10" hasCustomPrompt="1"/>
          </p:nvPr>
        </p:nvSpPr>
        <p:spPr>
          <a:xfrm>
            <a:off x="5097939" y="798513"/>
            <a:ext cx="6533674" cy="814387"/>
          </a:xfrm>
        </p:spPr>
        <p:txBody>
          <a:bodyPr>
            <a:normAutofit/>
          </a:bodyPr>
          <a:lstStyle>
            <a:lvl1pPr marL="0" indent="0">
              <a:buFontTx/>
              <a:buNone/>
              <a:defRPr sz="2400" b="1" i="0">
                <a:solidFill>
                  <a:schemeClr val="tx2"/>
                </a:solidFill>
                <a:latin typeface="Arial Black" panose="020B0604020202020204" pitchFamily="34" charset="0"/>
                <a:cs typeface="Arial Black" panose="020B0604020202020204" pitchFamily="34" charset="0"/>
              </a:defRPr>
            </a:lvl1pPr>
            <a:lvl2pPr marL="457189" indent="0">
              <a:buFontTx/>
              <a:buNone/>
              <a:defRPr b="1" i="0">
                <a:latin typeface="Gotham Bold" pitchFamily="2" charset="0"/>
              </a:defRPr>
            </a:lvl2pPr>
            <a:lvl3pPr marL="914377" indent="0">
              <a:buFontTx/>
              <a:buNone/>
              <a:defRPr b="1" i="0">
                <a:latin typeface="Gotham Bold" pitchFamily="2" charset="0"/>
              </a:defRPr>
            </a:lvl3pPr>
            <a:lvl4pPr marL="1371566" indent="0">
              <a:buFontTx/>
              <a:buNone/>
              <a:defRPr b="1" i="0">
                <a:latin typeface="Gotham Bold" pitchFamily="2" charset="0"/>
              </a:defRPr>
            </a:lvl4pPr>
            <a:lvl5pPr marL="1828755" indent="0">
              <a:buFontTx/>
              <a:buNone/>
              <a:defRPr b="1" i="0">
                <a:latin typeface="Gotham Bold" pitchFamily="2" charset="0"/>
              </a:defRPr>
            </a:lvl5pPr>
          </a:lstStyle>
          <a:p>
            <a:pPr lvl="0"/>
            <a:r>
              <a:rPr lang="en-US"/>
              <a:t>Click to edit text</a:t>
            </a:r>
          </a:p>
        </p:txBody>
      </p:sp>
    </p:spTree>
    <p:extLst>
      <p:ext uri="{BB962C8B-B14F-4D97-AF65-F5344CB8AC3E}">
        <p14:creationId xmlns:p14="http://schemas.microsoft.com/office/powerpoint/2010/main" val="32412722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Photo_1column_WhiteCurve">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B55086A4-04CA-3B21-910D-2A3F4A4966D7}"/>
              </a:ext>
            </a:extLst>
          </p:cNvPr>
          <p:cNvSpPr>
            <a:spLocks noGrp="1" noRot="1" noMove="1" noResize="1" noEditPoints="1" noAdjustHandles="1" noChangeArrowheads="1" noChangeShapeType="1"/>
          </p:cNvSpPr>
          <p:nvPr userDrawn="1"/>
        </p:nvSpPr>
        <p:spPr>
          <a:xfrm>
            <a:off x="0" y="0"/>
            <a:ext cx="6778625" cy="6862763"/>
          </a:xfrm>
          <a:custGeom>
            <a:avLst/>
            <a:gdLst/>
            <a:ahLst/>
            <a:cxnLst/>
            <a:rect l="l" t="t" r="r" b="b"/>
            <a:pathLst>
              <a:path w="5085080" h="5148580">
                <a:moveTo>
                  <a:pt x="4528902" y="0"/>
                </a:moveTo>
                <a:lnTo>
                  <a:pt x="0" y="0"/>
                </a:lnTo>
                <a:lnTo>
                  <a:pt x="0" y="5148071"/>
                </a:lnTo>
                <a:lnTo>
                  <a:pt x="4232771" y="5148071"/>
                </a:lnTo>
                <a:lnTo>
                  <a:pt x="4252637" y="5118030"/>
                </a:lnTo>
                <a:lnTo>
                  <a:pt x="4277148" y="5080245"/>
                </a:lnTo>
                <a:lnTo>
                  <a:pt x="4301335" y="5042231"/>
                </a:lnTo>
                <a:lnTo>
                  <a:pt x="4325196" y="5003990"/>
                </a:lnTo>
                <a:lnTo>
                  <a:pt x="4348727" y="4965526"/>
                </a:lnTo>
                <a:lnTo>
                  <a:pt x="4371929" y="4926838"/>
                </a:lnTo>
                <a:lnTo>
                  <a:pt x="4394798" y="4887930"/>
                </a:lnTo>
                <a:lnTo>
                  <a:pt x="4417332" y="4848803"/>
                </a:lnTo>
                <a:lnTo>
                  <a:pt x="4439530" y="4809460"/>
                </a:lnTo>
                <a:lnTo>
                  <a:pt x="4461389" y="4769902"/>
                </a:lnTo>
                <a:lnTo>
                  <a:pt x="4482908" y="4730131"/>
                </a:lnTo>
                <a:lnTo>
                  <a:pt x="4504085" y="4690150"/>
                </a:lnTo>
                <a:lnTo>
                  <a:pt x="4524918" y="4649959"/>
                </a:lnTo>
                <a:lnTo>
                  <a:pt x="4545404" y="4609562"/>
                </a:lnTo>
                <a:lnTo>
                  <a:pt x="4565542" y="4568960"/>
                </a:lnTo>
                <a:lnTo>
                  <a:pt x="4585330" y="4528155"/>
                </a:lnTo>
                <a:lnTo>
                  <a:pt x="4604766" y="4487149"/>
                </a:lnTo>
                <a:lnTo>
                  <a:pt x="4623847" y="4445945"/>
                </a:lnTo>
                <a:lnTo>
                  <a:pt x="4642573" y="4404543"/>
                </a:lnTo>
                <a:lnTo>
                  <a:pt x="4660941" y="4362946"/>
                </a:lnTo>
                <a:lnTo>
                  <a:pt x="4678948" y="4321156"/>
                </a:lnTo>
                <a:lnTo>
                  <a:pt x="4696594" y="4279175"/>
                </a:lnTo>
                <a:lnTo>
                  <a:pt x="4713875" y="4237005"/>
                </a:lnTo>
                <a:lnTo>
                  <a:pt x="4730791" y="4194647"/>
                </a:lnTo>
                <a:lnTo>
                  <a:pt x="4747339" y="4152105"/>
                </a:lnTo>
                <a:lnTo>
                  <a:pt x="4763517" y="4109379"/>
                </a:lnTo>
                <a:lnTo>
                  <a:pt x="4779324" y="4066471"/>
                </a:lnTo>
                <a:lnTo>
                  <a:pt x="4794756" y="4023385"/>
                </a:lnTo>
                <a:lnTo>
                  <a:pt x="4809813" y="3980121"/>
                </a:lnTo>
                <a:lnTo>
                  <a:pt x="4824493" y="3936682"/>
                </a:lnTo>
                <a:lnTo>
                  <a:pt x="4838792" y="3893069"/>
                </a:lnTo>
                <a:lnTo>
                  <a:pt x="4852710" y="3849284"/>
                </a:lnTo>
                <a:lnTo>
                  <a:pt x="4866245" y="3805331"/>
                </a:lnTo>
                <a:lnTo>
                  <a:pt x="4879394" y="3761209"/>
                </a:lnTo>
                <a:lnTo>
                  <a:pt x="4892155" y="3716922"/>
                </a:lnTo>
                <a:lnTo>
                  <a:pt x="4904527" y="3672472"/>
                </a:lnTo>
                <a:lnTo>
                  <a:pt x="4916508" y="3627859"/>
                </a:lnTo>
                <a:lnTo>
                  <a:pt x="4928095" y="3583087"/>
                </a:lnTo>
                <a:lnTo>
                  <a:pt x="4939287" y="3538158"/>
                </a:lnTo>
                <a:lnTo>
                  <a:pt x="4950082" y="3493072"/>
                </a:lnTo>
                <a:lnTo>
                  <a:pt x="4960477" y="3447833"/>
                </a:lnTo>
                <a:lnTo>
                  <a:pt x="4970471" y="3402442"/>
                </a:lnTo>
                <a:lnTo>
                  <a:pt x="4980062" y="3356901"/>
                </a:lnTo>
                <a:lnTo>
                  <a:pt x="4989248" y="3311212"/>
                </a:lnTo>
                <a:lnTo>
                  <a:pt x="4998026" y="3265377"/>
                </a:lnTo>
                <a:lnTo>
                  <a:pt x="5006396" y="3219398"/>
                </a:lnTo>
                <a:lnTo>
                  <a:pt x="5014354" y="3173277"/>
                </a:lnTo>
                <a:lnTo>
                  <a:pt x="5021900" y="3127016"/>
                </a:lnTo>
                <a:lnTo>
                  <a:pt x="5029030" y="3080617"/>
                </a:lnTo>
                <a:lnTo>
                  <a:pt x="5035744" y="3034082"/>
                </a:lnTo>
                <a:lnTo>
                  <a:pt x="5042039" y="2987412"/>
                </a:lnTo>
                <a:lnTo>
                  <a:pt x="5047912" y="2940611"/>
                </a:lnTo>
                <a:lnTo>
                  <a:pt x="5053363" y="2893679"/>
                </a:lnTo>
                <a:lnTo>
                  <a:pt x="5058389" y="2846618"/>
                </a:lnTo>
                <a:lnTo>
                  <a:pt x="5062989" y="2799432"/>
                </a:lnTo>
                <a:lnTo>
                  <a:pt x="5067160" y="2752121"/>
                </a:lnTo>
                <a:lnTo>
                  <a:pt x="5070900" y="2704688"/>
                </a:lnTo>
                <a:lnTo>
                  <a:pt x="5074207" y="2657134"/>
                </a:lnTo>
                <a:lnTo>
                  <a:pt x="5077080" y="2609462"/>
                </a:lnTo>
                <a:lnTo>
                  <a:pt x="5079516" y="2561673"/>
                </a:lnTo>
                <a:lnTo>
                  <a:pt x="5081514" y="2513770"/>
                </a:lnTo>
                <a:lnTo>
                  <a:pt x="5083071" y="2465754"/>
                </a:lnTo>
                <a:lnTo>
                  <a:pt x="5084185" y="2417628"/>
                </a:lnTo>
                <a:lnTo>
                  <a:pt x="5084856" y="2369393"/>
                </a:lnTo>
                <a:lnTo>
                  <a:pt x="5085080" y="2321051"/>
                </a:lnTo>
                <a:lnTo>
                  <a:pt x="5084856" y="2272710"/>
                </a:lnTo>
                <a:lnTo>
                  <a:pt x="5084185" y="2224475"/>
                </a:lnTo>
                <a:lnTo>
                  <a:pt x="5083071" y="2176348"/>
                </a:lnTo>
                <a:lnTo>
                  <a:pt x="5081514" y="2128332"/>
                </a:lnTo>
                <a:lnTo>
                  <a:pt x="5079516" y="2080429"/>
                </a:lnTo>
                <a:lnTo>
                  <a:pt x="5077080" y="2032641"/>
                </a:lnTo>
                <a:lnTo>
                  <a:pt x="5074207" y="1984968"/>
                </a:lnTo>
                <a:lnTo>
                  <a:pt x="5070900" y="1937415"/>
                </a:lnTo>
                <a:lnTo>
                  <a:pt x="5067160" y="1889982"/>
                </a:lnTo>
                <a:lnTo>
                  <a:pt x="5062989" y="1842671"/>
                </a:lnTo>
                <a:lnTo>
                  <a:pt x="5058389" y="1795484"/>
                </a:lnTo>
                <a:lnTo>
                  <a:pt x="5053363" y="1748424"/>
                </a:lnTo>
                <a:lnTo>
                  <a:pt x="5047912" y="1701492"/>
                </a:lnTo>
                <a:lnTo>
                  <a:pt x="5042039" y="1654690"/>
                </a:lnTo>
                <a:lnTo>
                  <a:pt x="5035744" y="1608021"/>
                </a:lnTo>
                <a:lnTo>
                  <a:pt x="5029030" y="1561486"/>
                </a:lnTo>
                <a:lnTo>
                  <a:pt x="5021900" y="1515087"/>
                </a:lnTo>
                <a:lnTo>
                  <a:pt x="5014354" y="1468826"/>
                </a:lnTo>
                <a:lnTo>
                  <a:pt x="5006396" y="1422705"/>
                </a:lnTo>
                <a:lnTo>
                  <a:pt x="4998026" y="1376726"/>
                </a:lnTo>
                <a:lnTo>
                  <a:pt x="4989248" y="1330891"/>
                </a:lnTo>
                <a:lnTo>
                  <a:pt x="4980062" y="1285202"/>
                </a:lnTo>
                <a:lnTo>
                  <a:pt x="4970471" y="1239661"/>
                </a:lnTo>
                <a:lnTo>
                  <a:pt x="4960477" y="1194270"/>
                </a:lnTo>
                <a:lnTo>
                  <a:pt x="4950082" y="1149030"/>
                </a:lnTo>
                <a:lnTo>
                  <a:pt x="4939287" y="1103945"/>
                </a:lnTo>
                <a:lnTo>
                  <a:pt x="4928095" y="1059015"/>
                </a:lnTo>
                <a:lnTo>
                  <a:pt x="4916508" y="1014243"/>
                </a:lnTo>
                <a:lnTo>
                  <a:pt x="4904527" y="969631"/>
                </a:lnTo>
                <a:lnTo>
                  <a:pt x="4892155" y="925180"/>
                </a:lnTo>
                <a:lnTo>
                  <a:pt x="4879394" y="880893"/>
                </a:lnTo>
                <a:lnTo>
                  <a:pt x="4866245" y="836772"/>
                </a:lnTo>
                <a:lnTo>
                  <a:pt x="4852710" y="792818"/>
                </a:lnTo>
                <a:lnTo>
                  <a:pt x="4838792" y="749034"/>
                </a:lnTo>
                <a:lnTo>
                  <a:pt x="4824493" y="705421"/>
                </a:lnTo>
                <a:lnTo>
                  <a:pt x="4809813" y="661982"/>
                </a:lnTo>
                <a:lnTo>
                  <a:pt x="4794756" y="618718"/>
                </a:lnTo>
                <a:lnTo>
                  <a:pt x="4779324" y="575631"/>
                </a:lnTo>
                <a:lnTo>
                  <a:pt x="4763517" y="532724"/>
                </a:lnTo>
                <a:lnTo>
                  <a:pt x="4747339" y="489998"/>
                </a:lnTo>
                <a:lnTo>
                  <a:pt x="4730791" y="447455"/>
                </a:lnTo>
                <a:lnTo>
                  <a:pt x="4713875" y="405098"/>
                </a:lnTo>
                <a:lnTo>
                  <a:pt x="4696594" y="362928"/>
                </a:lnTo>
                <a:lnTo>
                  <a:pt x="4678948" y="320947"/>
                </a:lnTo>
                <a:lnTo>
                  <a:pt x="4660941" y="279157"/>
                </a:lnTo>
                <a:lnTo>
                  <a:pt x="4642573" y="237560"/>
                </a:lnTo>
                <a:lnTo>
                  <a:pt x="4623847" y="196158"/>
                </a:lnTo>
                <a:lnTo>
                  <a:pt x="4604766" y="154953"/>
                </a:lnTo>
                <a:lnTo>
                  <a:pt x="4585330" y="113947"/>
                </a:lnTo>
                <a:lnTo>
                  <a:pt x="4565542" y="73142"/>
                </a:lnTo>
                <a:lnTo>
                  <a:pt x="4545404" y="32540"/>
                </a:lnTo>
                <a:lnTo>
                  <a:pt x="4528902" y="0"/>
                </a:lnTo>
                <a:close/>
              </a:path>
            </a:pathLst>
          </a:custGeom>
          <a:solidFill>
            <a:schemeClr val="bg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4A56CCD9-029D-BEAC-87B1-8CE11545054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4"/>
          <p:cNvSpPr>
            <a:spLocks noGrp="1" noRot="1" noMove="1" noResize="1" noEditPoints="1" noAdjustHandles="1" noChangeArrowheads="1" noChangeShapeType="1"/>
          </p:cNvSpPr>
          <p:nvPr>
            <p:ph type="pic" sz="quarter" idx="13"/>
          </p:nvPr>
        </p:nvSpPr>
        <p:spPr>
          <a:xfrm>
            <a:off x="5644074" y="0"/>
            <a:ext cx="6547926" cy="6858000"/>
          </a:xfrm>
          <a:custGeom>
            <a:avLst/>
            <a:gdLst>
              <a:gd name="connsiteX0" fmla="*/ 392488 w 6547926"/>
              <a:gd name="connsiteY0" fmla="*/ 0 h 6858000"/>
              <a:gd name="connsiteX1" fmla="*/ 6547926 w 6547926"/>
              <a:gd name="connsiteY1" fmla="*/ 0 h 6858000"/>
              <a:gd name="connsiteX2" fmla="*/ 6547926 w 6547926"/>
              <a:gd name="connsiteY2" fmla="*/ 6858000 h 6858000"/>
              <a:gd name="connsiteX3" fmla="*/ 0 w 6547926"/>
              <a:gd name="connsiteY3" fmla="*/ 6858000 h 6858000"/>
              <a:gd name="connsiteX4" fmla="*/ 24284 w 6547926"/>
              <a:gd name="connsiteY4" fmla="*/ 6821278 h 6858000"/>
              <a:gd name="connsiteX5" fmla="*/ 56952 w 6547926"/>
              <a:gd name="connsiteY5" fmla="*/ 6770919 h 6858000"/>
              <a:gd name="connsiteX6" fmla="*/ 89188 w 6547926"/>
              <a:gd name="connsiteY6" fmla="*/ 6720254 h 6858000"/>
              <a:gd name="connsiteX7" fmla="*/ 120990 w 6547926"/>
              <a:gd name="connsiteY7" fmla="*/ 6669287 h 6858000"/>
              <a:gd name="connsiteX8" fmla="*/ 152352 w 6547926"/>
              <a:gd name="connsiteY8" fmla="*/ 6618022 h 6858000"/>
              <a:gd name="connsiteX9" fmla="*/ 183276 w 6547926"/>
              <a:gd name="connsiteY9" fmla="*/ 6566459 h 6858000"/>
              <a:gd name="connsiteX10" fmla="*/ 213755 w 6547926"/>
              <a:gd name="connsiteY10" fmla="*/ 6514603 h 6858000"/>
              <a:gd name="connsiteX11" fmla="*/ 243788 w 6547926"/>
              <a:gd name="connsiteY11" fmla="*/ 6462454 h 6858000"/>
              <a:gd name="connsiteX12" fmla="*/ 273373 w 6547926"/>
              <a:gd name="connsiteY12" fmla="*/ 6410018 h 6858000"/>
              <a:gd name="connsiteX13" fmla="*/ 302507 w 6547926"/>
              <a:gd name="connsiteY13" fmla="*/ 6357296 h 6858000"/>
              <a:gd name="connsiteX14" fmla="*/ 331187 w 6547926"/>
              <a:gd name="connsiteY14" fmla="*/ 6304289 h 6858000"/>
              <a:gd name="connsiteX15" fmla="*/ 359412 w 6547926"/>
              <a:gd name="connsiteY15" fmla="*/ 6251003 h 6858000"/>
              <a:gd name="connsiteX16" fmla="*/ 387178 w 6547926"/>
              <a:gd name="connsiteY16" fmla="*/ 6197436 h 6858000"/>
              <a:gd name="connsiteX17" fmla="*/ 414481 w 6547926"/>
              <a:gd name="connsiteY17" fmla="*/ 6143595 h 6858000"/>
              <a:gd name="connsiteX18" fmla="*/ 441321 w 6547926"/>
              <a:gd name="connsiteY18" fmla="*/ 6089481 h 6858000"/>
              <a:gd name="connsiteX19" fmla="*/ 467695 w 6547926"/>
              <a:gd name="connsiteY19" fmla="*/ 6035097 h 6858000"/>
              <a:gd name="connsiteX20" fmla="*/ 493599 w 6547926"/>
              <a:gd name="connsiteY20" fmla="*/ 5980444 h 6858000"/>
              <a:gd name="connsiteX21" fmla="*/ 519030 w 6547926"/>
              <a:gd name="connsiteY21" fmla="*/ 5925528 h 6858000"/>
              <a:gd name="connsiteX22" fmla="*/ 543988 w 6547926"/>
              <a:gd name="connsiteY22" fmla="*/ 5870347 h 6858000"/>
              <a:gd name="connsiteX23" fmla="*/ 568468 w 6547926"/>
              <a:gd name="connsiteY23" fmla="*/ 5814907 h 6858000"/>
              <a:gd name="connsiteX24" fmla="*/ 592468 w 6547926"/>
              <a:gd name="connsiteY24" fmla="*/ 5759210 h 6858000"/>
              <a:gd name="connsiteX25" fmla="*/ 615987 w 6547926"/>
              <a:gd name="connsiteY25" fmla="*/ 5703258 h 6858000"/>
              <a:gd name="connsiteX26" fmla="*/ 639019 w 6547926"/>
              <a:gd name="connsiteY26" fmla="*/ 5647054 h 6858000"/>
              <a:gd name="connsiteX27" fmla="*/ 661564 w 6547926"/>
              <a:gd name="connsiteY27" fmla="*/ 5590599 h 6858000"/>
              <a:gd name="connsiteX28" fmla="*/ 683619 w 6547926"/>
              <a:gd name="connsiteY28" fmla="*/ 5533900 h 6858000"/>
              <a:gd name="connsiteX29" fmla="*/ 705181 w 6547926"/>
              <a:gd name="connsiteY29" fmla="*/ 5476955 h 6858000"/>
              <a:gd name="connsiteX30" fmla="*/ 726249 w 6547926"/>
              <a:gd name="connsiteY30" fmla="*/ 5419767 h 6858000"/>
              <a:gd name="connsiteX31" fmla="*/ 746816 w 6547926"/>
              <a:gd name="connsiteY31" fmla="*/ 5362342 h 6858000"/>
              <a:gd name="connsiteX32" fmla="*/ 766884 w 6547926"/>
              <a:gd name="connsiteY32" fmla="*/ 5304680 h 6858000"/>
              <a:gd name="connsiteX33" fmla="*/ 786450 w 6547926"/>
              <a:gd name="connsiteY33" fmla="*/ 5246785 h 6858000"/>
              <a:gd name="connsiteX34" fmla="*/ 805507 w 6547926"/>
              <a:gd name="connsiteY34" fmla="*/ 5188658 h 6858000"/>
              <a:gd name="connsiteX35" fmla="*/ 824057 w 6547926"/>
              <a:gd name="connsiteY35" fmla="*/ 5130302 h 6858000"/>
              <a:gd name="connsiteX36" fmla="*/ 842096 w 6547926"/>
              <a:gd name="connsiteY36" fmla="*/ 5071721 h 6858000"/>
              <a:gd name="connsiteX37" fmla="*/ 859621 w 6547926"/>
              <a:gd name="connsiteY37" fmla="*/ 5012916 h 6858000"/>
              <a:gd name="connsiteX38" fmla="*/ 876629 w 6547926"/>
              <a:gd name="connsiteY38" fmla="*/ 4953890 h 6858000"/>
              <a:gd name="connsiteX39" fmla="*/ 893118 w 6547926"/>
              <a:gd name="connsiteY39" fmla="*/ 4894648 h 6858000"/>
              <a:gd name="connsiteX40" fmla="*/ 909087 w 6547926"/>
              <a:gd name="connsiteY40" fmla="*/ 4835188 h 6858000"/>
              <a:gd name="connsiteX41" fmla="*/ 924530 w 6547926"/>
              <a:gd name="connsiteY41" fmla="*/ 4775516 h 6858000"/>
              <a:gd name="connsiteX42" fmla="*/ 939446 w 6547926"/>
              <a:gd name="connsiteY42" fmla="*/ 4715635 h 6858000"/>
              <a:gd name="connsiteX43" fmla="*/ 953834 w 6547926"/>
              <a:gd name="connsiteY43" fmla="*/ 4655545 h 6858000"/>
              <a:gd name="connsiteX44" fmla="*/ 967688 w 6547926"/>
              <a:gd name="connsiteY44" fmla="*/ 4595250 h 6858000"/>
              <a:gd name="connsiteX45" fmla="*/ 981008 w 6547926"/>
              <a:gd name="connsiteY45" fmla="*/ 4534754 h 6858000"/>
              <a:gd name="connsiteX46" fmla="*/ 993791 w 6547926"/>
              <a:gd name="connsiteY46" fmla="*/ 4474057 h 6858000"/>
              <a:gd name="connsiteX47" fmla="*/ 1006034 w 6547926"/>
              <a:gd name="connsiteY47" fmla="*/ 4413163 h 6858000"/>
              <a:gd name="connsiteX48" fmla="*/ 1017733 w 6547926"/>
              <a:gd name="connsiteY48" fmla="*/ 4352074 h 6858000"/>
              <a:gd name="connsiteX49" fmla="*/ 1028889 w 6547926"/>
              <a:gd name="connsiteY49" fmla="*/ 4290794 h 6858000"/>
              <a:gd name="connsiteX50" fmla="*/ 1039495 w 6547926"/>
              <a:gd name="connsiteY50" fmla="*/ 4229324 h 6858000"/>
              <a:gd name="connsiteX51" fmla="*/ 1049552 w 6547926"/>
              <a:gd name="connsiteY51" fmla="*/ 4167667 h 6858000"/>
              <a:gd name="connsiteX52" fmla="*/ 1059055 w 6547926"/>
              <a:gd name="connsiteY52" fmla="*/ 4105827 h 6858000"/>
              <a:gd name="connsiteX53" fmla="*/ 1068004 w 6547926"/>
              <a:gd name="connsiteY53" fmla="*/ 4043806 h 6858000"/>
              <a:gd name="connsiteX54" fmla="*/ 1076393 w 6547926"/>
              <a:gd name="connsiteY54" fmla="*/ 3981604 h 6858000"/>
              <a:gd name="connsiteX55" fmla="*/ 1084221 w 6547926"/>
              <a:gd name="connsiteY55" fmla="*/ 3919228 h 6858000"/>
              <a:gd name="connsiteX56" fmla="*/ 1091486 w 6547926"/>
              <a:gd name="connsiteY56" fmla="*/ 3856677 h 6858000"/>
              <a:gd name="connsiteX57" fmla="*/ 1098185 w 6547926"/>
              <a:gd name="connsiteY57" fmla="*/ 3793955 h 6858000"/>
              <a:gd name="connsiteX58" fmla="*/ 1104316 w 6547926"/>
              <a:gd name="connsiteY58" fmla="*/ 3731065 h 6858000"/>
              <a:gd name="connsiteX59" fmla="*/ 1109875 w 6547926"/>
              <a:gd name="connsiteY59" fmla="*/ 3668010 h 6858000"/>
              <a:gd name="connsiteX60" fmla="*/ 1114859 w 6547926"/>
              <a:gd name="connsiteY60" fmla="*/ 3604791 h 6858000"/>
              <a:gd name="connsiteX61" fmla="*/ 1119267 w 6547926"/>
              <a:gd name="connsiteY61" fmla="*/ 3541412 h 6858000"/>
              <a:gd name="connsiteX62" fmla="*/ 1123096 w 6547926"/>
              <a:gd name="connsiteY62" fmla="*/ 3477875 h 6858000"/>
              <a:gd name="connsiteX63" fmla="*/ 1126343 w 6547926"/>
              <a:gd name="connsiteY63" fmla="*/ 3414182 h 6858000"/>
              <a:gd name="connsiteX64" fmla="*/ 1129006 w 6547926"/>
              <a:gd name="connsiteY64" fmla="*/ 3350337 h 6858000"/>
              <a:gd name="connsiteX65" fmla="*/ 1131081 w 6547926"/>
              <a:gd name="connsiteY65" fmla="*/ 3286342 h 6858000"/>
              <a:gd name="connsiteX66" fmla="*/ 1132565 w 6547926"/>
              <a:gd name="connsiteY66" fmla="*/ 3222199 h 6858000"/>
              <a:gd name="connsiteX67" fmla="*/ 1133460 w 6547926"/>
              <a:gd name="connsiteY67" fmla="*/ 3157912 h 6858000"/>
              <a:gd name="connsiteX68" fmla="*/ 1133758 w 6547926"/>
              <a:gd name="connsiteY68" fmla="*/ 3093483 h 6858000"/>
              <a:gd name="connsiteX69" fmla="*/ 1133460 w 6547926"/>
              <a:gd name="connsiteY69" fmla="*/ 3029054 h 6858000"/>
              <a:gd name="connsiteX70" fmla="*/ 1132565 w 6547926"/>
              <a:gd name="connsiteY70" fmla="*/ 2964766 h 6858000"/>
              <a:gd name="connsiteX71" fmla="*/ 1131081 w 6547926"/>
              <a:gd name="connsiteY71" fmla="*/ 2900623 h 6858000"/>
              <a:gd name="connsiteX72" fmla="*/ 1129006 w 6547926"/>
              <a:gd name="connsiteY72" fmla="*/ 2836628 h 6858000"/>
              <a:gd name="connsiteX73" fmla="*/ 1126343 w 6547926"/>
              <a:gd name="connsiteY73" fmla="*/ 2772783 h 6858000"/>
              <a:gd name="connsiteX74" fmla="*/ 1123096 w 6547926"/>
              <a:gd name="connsiteY74" fmla="*/ 2709091 h 6858000"/>
              <a:gd name="connsiteX75" fmla="*/ 1119267 w 6547926"/>
              <a:gd name="connsiteY75" fmla="*/ 2645553 h 6858000"/>
              <a:gd name="connsiteX76" fmla="*/ 1114859 w 6547926"/>
              <a:gd name="connsiteY76" fmla="*/ 2582175 h 6858000"/>
              <a:gd name="connsiteX77" fmla="*/ 1109875 w 6547926"/>
              <a:gd name="connsiteY77" fmla="*/ 2518956 h 6858000"/>
              <a:gd name="connsiteX78" fmla="*/ 1104316 w 6547926"/>
              <a:gd name="connsiteY78" fmla="*/ 2455901 h 6858000"/>
              <a:gd name="connsiteX79" fmla="*/ 1098185 w 6547926"/>
              <a:gd name="connsiteY79" fmla="*/ 2393010 h 6858000"/>
              <a:gd name="connsiteX80" fmla="*/ 1091486 w 6547926"/>
              <a:gd name="connsiteY80" fmla="*/ 2330289 h 6858000"/>
              <a:gd name="connsiteX81" fmla="*/ 1084221 w 6547926"/>
              <a:gd name="connsiteY81" fmla="*/ 2267738 h 6858000"/>
              <a:gd name="connsiteX82" fmla="*/ 1076393 w 6547926"/>
              <a:gd name="connsiteY82" fmla="*/ 2205361 h 6858000"/>
              <a:gd name="connsiteX83" fmla="*/ 1068004 w 6547926"/>
              <a:gd name="connsiteY83" fmla="*/ 2143160 h 6858000"/>
              <a:gd name="connsiteX84" fmla="*/ 1059055 w 6547926"/>
              <a:gd name="connsiteY84" fmla="*/ 2081139 h 6858000"/>
              <a:gd name="connsiteX85" fmla="*/ 1049552 w 6547926"/>
              <a:gd name="connsiteY85" fmla="*/ 2019299 h 6858000"/>
              <a:gd name="connsiteX86" fmla="*/ 1039495 w 6547926"/>
              <a:gd name="connsiteY86" fmla="*/ 1957642 h 6858000"/>
              <a:gd name="connsiteX87" fmla="*/ 1028889 w 6547926"/>
              <a:gd name="connsiteY87" fmla="*/ 1896172 h 6858000"/>
              <a:gd name="connsiteX88" fmla="*/ 1017733 w 6547926"/>
              <a:gd name="connsiteY88" fmla="*/ 1834892 h 6858000"/>
              <a:gd name="connsiteX89" fmla="*/ 1006034 w 6547926"/>
              <a:gd name="connsiteY89" fmla="*/ 1773803 h 6858000"/>
              <a:gd name="connsiteX90" fmla="*/ 993791 w 6547926"/>
              <a:gd name="connsiteY90" fmla="*/ 1712909 h 6858000"/>
              <a:gd name="connsiteX91" fmla="*/ 981008 w 6547926"/>
              <a:gd name="connsiteY91" fmla="*/ 1652212 h 6858000"/>
              <a:gd name="connsiteX92" fmla="*/ 967688 w 6547926"/>
              <a:gd name="connsiteY92" fmla="*/ 1591716 h 6858000"/>
              <a:gd name="connsiteX93" fmla="*/ 953834 w 6547926"/>
              <a:gd name="connsiteY93" fmla="*/ 1531420 h 6858000"/>
              <a:gd name="connsiteX94" fmla="*/ 939446 w 6547926"/>
              <a:gd name="connsiteY94" fmla="*/ 1471331 h 6858000"/>
              <a:gd name="connsiteX95" fmla="*/ 924530 w 6547926"/>
              <a:gd name="connsiteY95" fmla="*/ 1411449 h 6858000"/>
              <a:gd name="connsiteX96" fmla="*/ 909087 w 6547926"/>
              <a:gd name="connsiteY96" fmla="*/ 1351777 h 6858000"/>
              <a:gd name="connsiteX97" fmla="*/ 893118 w 6547926"/>
              <a:gd name="connsiteY97" fmla="*/ 1292318 h 6858000"/>
              <a:gd name="connsiteX98" fmla="*/ 876629 w 6547926"/>
              <a:gd name="connsiteY98" fmla="*/ 1233074 h 6858000"/>
              <a:gd name="connsiteX99" fmla="*/ 859621 w 6547926"/>
              <a:gd name="connsiteY99" fmla="*/ 1174049 h 6858000"/>
              <a:gd name="connsiteX100" fmla="*/ 842096 w 6547926"/>
              <a:gd name="connsiteY100" fmla="*/ 1115245 h 6858000"/>
              <a:gd name="connsiteX101" fmla="*/ 824057 w 6547926"/>
              <a:gd name="connsiteY101" fmla="*/ 1056663 h 6858000"/>
              <a:gd name="connsiteX102" fmla="*/ 805507 w 6547926"/>
              <a:gd name="connsiteY102" fmla="*/ 998308 h 6858000"/>
              <a:gd name="connsiteX103" fmla="*/ 786450 w 6547926"/>
              <a:gd name="connsiteY103" fmla="*/ 940181 h 6858000"/>
              <a:gd name="connsiteX104" fmla="*/ 766884 w 6547926"/>
              <a:gd name="connsiteY104" fmla="*/ 882286 h 6858000"/>
              <a:gd name="connsiteX105" fmla="*/ 746816 w 6547926"/>
              <a:gd name="connsiteY105" fmla="*/ 824624 h 6858000"/>
              <a:gd name="connsiteX106" fmla="*/ 726249 w 6547926"/>
              <a:gd name="connsiteY106" fmla="*/ 767197 h 6858000"/>
              <a:gd name="connsiteX107" fmla="*/ 705181 w 6547926"/>
              <a:gd name="connsiteY107" fmla="*/ 710011 h 6858000"/>
              <a:gd name="connsiteX108" fmla="*/ 683619 w 6547926"/>
              <a:gd name="connsiteY108" fmla="*/ 653066 h 6858000"/>
              <a:gd name="connsiteX109" fmla="*/ 661564 w 6547926"/>
              <a:gd name="connsiteY109" fmla="*/ 596365 h 6858000"/>
              <a:gd name="connsiteX110" fmla="*/ 639019 w 6547926"/>
              <a:gd name="connsiteY110" fmla="*/ 539912 h 6858000"/>
              <a:gd name="connsiteX111" fmla="*/ 615987 w 6547926"/>
              <a:gd name="connsiteY111" fmla="*/ 483708 h 6858000"/>
              <a:gd name="connsiteX112" fmla="*/ 592468 w 6547926"/>
              <a:gd name="connsiteY112" fmla="*/ 427756 h 6858000"/>
              <a:gd name="connsiteX113" fmla="*/ 568468 w 6547926"/>
              <a:gd name="connsiteY113" fmla="*/ 372059 h 6858000"/>
              <a:gd name="connsiteX114" fmla="*/ 543988 w 6547926"/>
              <a:gd name="connsiteY114" fmla="*/ 316619 h 6858000"/>
              <a:gd name="connsiteX115" fmla="*/ 519030 w 6547926"/>
              <a:gd name="connsiteY115" fmla="*/ 261438 h 6858000"/>
              <a:gd name="connsiteX116" fmla="*/ 493599 w 6547926"/>
              <a:gd name="connsiteY116" fmla="*/ 206520 h 6858000"/>
              <a:gd name="connsiteX117" fmla="*/ 467695 w 6547926"/>
              <a:gd name="connsiteY117" fmla="*/ 151868 h 6858000"/>
              <a:gd name="connsiteX118" fmla="*/ 441321 w 6547926"/>
              <a:gd name="connsiteY118" fmla="*/ 97483 h 6858000"/>
              <a:gd name="connsiteX119" fmla="*/ 414481 w 6547926"/>
              <a:gd name="connsiteY119" fmla="*/ 433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547926" h="6858000">
                <a:moveTo>
                  <a:pt x="392488" y="0"/>
                </a:moveTo>
                <a:lnTo>
                  <a:pt x="6547926" y="0"/>
                </a:lnTo>
                <a:lnTo>
                  <a:pt x="6547926" y="6858000"/>
                </a:lnTo>
                <a:lnTo>
                  <a:pt x="0" y="6858000"/>
                </a:lnTo>
                <a:lnTo>
                  <a:pt x="24284" y="6821278"/>
                </a:lnTo>
                <a:lnTo>
                  <a:pt x="56952" y="6770919"/>
                </a:lnTo>
                <a:lnTo>
                  <a:pt x="89188" y="6720254"/>
                </a:lnTo>
                <a:lnTo>
                  <a:pt x="120990" y="6669287"/>
                </a:lnTo>
                <a:lnTo>
                  <a:pt x="152352" y="6618022"/>
                </a:lnTo>
                <a:lnTo>
                  <a:pt x="183276" y="6566459"/>
                </a:lnTo>
                <a:lnTo>
                  <a:pt x="213755" y="6514603"/>
                </a:lnTo>
                <a:lnTo>
                  <a:pt x="243788" y="6462454"/>
                </a:lnTo>
                <a:lnTo>
                  <a:pt x="273373" y="6410018"/>
                </a:lnTo>
                <a:lnTo>
                  <a:pt x="302507" y="6357296"/>
                </a:lnTo>
                <a:lnTo>
                  <a:pt x="331187" y="6304289"/>
                </a:lnTo>
                <a:lnTo>
                  <a:pt x="359412" y="6251003"/>
                </a:lnTo>
                <a:lnTo>
                  <a:pt x="387178" y="6197436"/>
                </a:lnTo>
                <a:lnTo>
                  <a:pt x="414481" y="6143595"/>
                </a:lnTo>
                <a:lnTo>
                  <a:pt x="441321" y="6089481"/>
                </a:lnTo>
                <a:lnTo>
                  <a:pt x="467695" y="6035097"/>
                </a:lnTo>
                <a:lnTo>
                  <a:pt x="493599" y="5980444"/>
                </a:lnTo>
                <a:lnTo>
                  <a:pt x="519030" y="5925528"/>
                </a:lnTo>
                <a:lnTo>
                  <a:pt x="543988" y="5870347"/>
                </a:lnTo>
                <a:lnTo>
                  <a:pt x="568468" y="5814907"/>
                </a:lnTo>
                <a:lnTo>
                  <a:pt x="592468" y="5759210"/>
                </a:lnTo>
                <a:lnTo>
                  <a:pt x="615987" y="5703258"/>
                </a:lnTo>
                <a:lnTo>
                  <a:pt x="639019" y="5647054"/>
                </a:lnTo>
                <a:lnTo>
                  <a:pt x="661564" y="5590599"/>
                </a:lnTo>
                <a:lnTo>
                  <a:pt x="683619" y="5533900"/>
                </a:lnTo>
                <a:lnTo>
                  <a:pt x="705181" y="5476955"/>
                </a:lnTo>
                <a:lnTo>
                  <a:pt x="726249" y="5419767"/>
                </a:lnTo>
                <a:lnTo>
                  <a:pt x="746816" y="5362342"/>
                </a:lnTo>
                <a:lnTo>
                  <a:pt x="766884" y="5304680"/>
                </a:lnTo>
                <a:lnTo>
                  <a:pt x="786450" y="5246785"/>
                </a:lnTo>
                <a:lnTo>
                  <a:pt x="805507" y="5188658"/>
                </a:lnTo>
                <a:lnTo>
                  <a:pt x="824057" y="5130302"/>
                </a:lnTo>
                <a:lnTo>
                  <a:pt x="842096" y="5071721"/>
                </a:lnTo>
                <a:lnTo>
                  <a:pt x="859621" y="5012916"/>
                </a:lnTo>
                <a:lnTo>
                  <a:pt x="876629" y="4953890"/>
                </a:lnTo>
                <a:lnTo>
                  <a:pt x="893118" y="4894648"/>
                </a:lnTo>
                <a:lnTo>
                  <a:pt x="909087" y="4835188"/>
                </a:lnTo>
                <a:lnTo>
                  <a:pt x="924530" y="4775516"/>
                </a:lnTo>
                <a:lnTo>
                  <a:pt x="939446" y="4715635"/>
                </a:lnTo>
                <a:lnTo>
                  <a:pt x="953834" y="4655545"/>
                </a:lnTo>
                <a:lnTo>
                  <a:pt x="967688" y="4595250"/>
                </a:lnTo>
                <a:lnTo>
                  <a:pt x="981008" y="4534754"/>
                </a:lnTo>
                <a:lnTo>
                  <a:pt x="993791" y="4474057"/>
                </a:lnTo>
                <a:lnTo>
                  <a:pt x="1006034" y="4413163"/>
                </a:lnTo>
                <a:lnTo>
                  <a:pt x="1017733" y="4352074"/>
                </a:lnTo>
                <a:lnTo>
                  <a:pt x="1028889" y="4290794"/>
                </a:lnTo>
                <a:lnTo>
                  <a:pt x="1039495" y="4229324"/>
                </a:lnTo>
                <a:lnTo>
                  <a:pt x="1049552" y="4167667"/>
                </a:lnTo>
                <a:lnTo>
                  <a:pt x="1059055" y="4105827"/>
                </a:lnTo>
                <a:lnTo>
                  <a:pt x="1068004" y="4043806"/>
                </a:lnTo>
                <a:lnTo>
                  <a:pt x="1076393" y="3981604"/>
                </a:lnTo>
                <a:lnTo>
                  <a:pt x="1084221" y="3919228"/>
                </a:lnTo>
                <a:lnTo>
                  <a:pt x="1091486" y="3856677"/>
                </a:lnTo>
                <a:lnTo>
                  <a:pt x="1098185" y="3793955"/>
                </a:lnTo>
                <a:lnTo>
                  <a:pt x="1104316" y="3731065"/>
                </a:lnTo>
                <a:lnTo>
                  <a:pt x="1109875" y="3668010"/>
                </a:lnTo>
                <a:lnTo>
                  <a:pt x="1114859" y="3604791"/>
                </a:lnTo>
                <a:lnTo>
                  <a:pt x="1119267" y="3541412"/>
                </a:lnTo>
                <a:lnTo>
                  <a:pt x="1123096" y="3477875"/>
                </a:lnTo>
                <a:lnTo>
                  <a:pt x="1126343" y="3414182"/>
                </a:lnTo>
                <a:lnTo>
                  <a:pt x="1129006" y="3350337"/>
                </a:lnTo>
                <a:lnTo>
                  <a:pt x="1131081" y="3286342"/>
                </a:lnTo>
                <a:lnTo>
                  <a:pt x="1132565" y="3222199"/>
                </a:lnTo>
                <a:lnTo>
                  <a:pt x="1133460" y="3157912"/>
                </a:lnTo>
                <a:lnTo>
                  <a:pt x="1133758" y="3093483"/>
                </a:lnTo>
                <a:lnTo>
                  <a:pt x="1133460" y="3029054"/>
                </a:lnTo>
                <a:lnTo>
                  <a:pt x="1132565" y="2964766"/>
                </a:lnTo>
                <a:lnTo>
                  <a:pt x="1131081" y="2900623"/>
                </a:lnTo>
                <a:lnTo>
                  <a:pt x="1129006" y="2836628"/>
                </a:lnTo>
                <a:lnTo>
                  <a:pt x="1126343" y="2772783"/>
                </a:lnTo>
                <a:lnTo>
                  <a:pt x="1123096" y="2709091"/>
                </a:lnTo>
                <a:lnTo>
                  <a:pt x="1119267" y="2645553"/>
                </a:lnTo>
                <a:lnTo>
                  <a:pt x="1114859" y="2582175"/>
                </a:lnTo>
                <a:lnTo>
                  <a:pt x="1109875" y="2518956"/>
                </a:lnTo>
                <a:lnTo>
                  <a:pt x="1104316" y="2455901"/>
                </a:lnTo>
                <a:lnTo>
                  <a:pt x="1098185" y="2393010"/>
                </a:lnTo>
                <a:lnTo>
                  <a:pt x="1091486" y="2330289"/>
                </a:lnTo>
                <a:lnTo>
                  <a:pt x="1084221" y="2267738"/>
                </a:lnTo>
                <a:lnTo>
                  <a:pt x="1076393" y="2205361"/>
                </a:lnTo>
                <a:lnTo>
                  <a:pt x="1068004" y="2143160"/>
                </a:lnTo>
                <a:lnTo>
                  <a:pt x="1059055" y="2081139"/>
                </a:lnTo>
                <a:lnTo>
                  <a:pt x="1049552" y="2019299"/>
                </a:lnTo>
                <a:lnTo>
                  <a:pt x="1039495" y="1957642"/>
                </a:lnTo>
                <a:lnTo>
                  <a:pt x="1028889" y="1896172"/>
                </a:lnTo>
                <a:lnTo>
                  <a:pt x="1017733" y="1834892"/>
                </a:lnTo>
                <a:lnTo>
                  <a:pt x="1006034" y="1773803"/>
                </a:lnTo>
                <a:lnTo>
                  <a:pt x="993791" y="1712909"/>
                </a:lnTo>
                <a:lnTo>
                  <a:pt x="981008" y="1652212"/>
                </a:lnTo>
                <a:lnTo>
                  <a:pt x="967688" y="1591716"/>
                </a:lnTo>
                <a:lnTo>
                  <a:pt x="953834" y="1531420"/>
                </a:lnTo>
                <a:lnTo>
                  <a:pt x="939446" y="1471331"/>
                </a:lnTo>
                <a:lnTo>
                  <a:pt x="924530" y="1411449"/>
                </a:lnTo>
                <a:lnTo>
                  <a:pt x="909087" y="1351777"/>
                </a:lnTo>
                <a:lnTo>
                  <a:pt x="893118" y="1292318"/>
                </a:lnTo>
                <a:lnTo>
                  <a:pt x="876629" y="1233074"/>
                </a:lnTo>
                <a:lnTo>
                  <a:pt x="859621" y="1174049"/>
                </a:lnTo>
                <a:lnTo>
                  <a:pt x="842096" y="1115245"/>
                </a:lnTo>
                <a:lnTo>
                  <a:pt x="824057" y="1056663"/>
                </a:lnTo>
                <a:lnTo>
                  <a:pt x="805507" y="998308"/>
                </a:lnTo>
                <a:lnTo>
                  <a:pt x="786450" y="940181"/>
                </a:lnTo>
                <a:lnTo>
                  <a:pt x="766884" y="882286"/>
                </a:lnTo>
                <a:lnTo>
                  <a:pt x="746816" y="824624"/>
                </a:lnTo>
                <a:lnTo>
                  <a:pt x="726249" y="767197"/>
                </a:lnTo>
                <a:lnTo>
                  <a:pt x="705181" y="710011"/>
                </a:lnTo>
                <a:lnTo>
                  <a:pt x="683619" y="653066"/>
                </a:lnTo>
                <a:lnTo>
                  <a:pt x="661564" y="596365"/>
                </a:lnTo>
                <a:lnTo>
                  <a:pt x="639019" y="539912"/>
                </a:lnTo>
                <a:lnTo>
                  <a:pt x="615987" y="483708"/>
                </a:lnTo>
                <a:lnTo>
                  <a:pt x="592468" y="427756"/>
                </a:lnTo>
                <a:lnTo>
                  <a:pt x="568468" y="372059"/>
                </a:lnTo>
                <a:lnTo>
                  <a:pt x="543988" y="316619"/>
                </a:lnTo>
                <a:lnTo>
                  <a:pt x="519030" y="261438"/>
                </a:lnTo>
                <a:lnTo>
                  <a:pt x="493599" y="206520"/>
                </a:lnTo>
                <a:lnTo>
                  <a:pt x="467695" y="151868"/>
                </a:lnTo>
                <a:lnTo>
                  <a:pt x="441321" y="97483"/>
                </a:lnTo>
                <a:lnTo>
                  <a:pt x="414481" y="43369"/>
                </a:lnTo>
                <a:close/>
              </a:path>
            </a:pathLst>
          </a:custGeom>
          <a:solidFill>
            <a:schemeClr val="bg1">
              <a:lumMod val="85000"/>
            </a:schemeClr>
          </a:solidFill>
        </p:spPr>
        <p:txBody>
          <a:bodyPr rtlCol="0" anchor="ctr">
            <a:noAutofit/>
          </a:bodyPr>
          <a:lstStyle>
            <a:lvl1pPr marL="0" indent="0" algn="ctr">
              <a:buNone/>
              <a:defRPr/>
            </a:lvl1pPr>
          </a:lstStyle>
          <a:p>
            <a:pPr lvl="0"/>
            <a:r>
              <a:rPr lang="en-US" noProof="0"/>
              <a:t>Click icon to add picture</a:t>
            </a:r>
          </a:p>
        </p:txBody>
      </p:sp>
      <p:sp>
        <p:nvSpPr>
          <p:cNvPr id="2" name="Title 1"/>
          <p:cNvSpPr>
            <a:spLocks noGrp="1" noRot="1" noMove="1" noResize="1" noEditPoints="1" noAdjustHandles="1" noChangeArrowheads="1" noChangeShapeType="1"/>
          </p:cNvSpPr>
          <p:nvPr>
            <p:ph type="title" hasCustomPrompt="1"/>
          </p:nvPr>
        </p:nvSpPr>
        <p:spPr>
          <a:xfrm>
            <a:off x="838200" y="798159"/>
            <a:ext cx="5257800" cy="1325563"/>
          </a:xfrm>
        </p:spPr>
        <p:txBody>
          <a:bodyPr>
            <a:normAutofit/>
          </a:bodyPr>
          <a:lstStyle>
            <a:lvl1pPr>
              <a:lnSpc>
                <a:spcPts val="3000"/>
              </a:lnSpc>
              <a:defRPr sz="3000"/>
            </a:lvl1pPr>
          </a:lstStyle>
          <a:p>
            <a:r>
              <a:rPr lang="en-US"/>
              <a:t>Click to edit title</a:t>
            </a:r>
          </a:p>
        </p:txBody>
      </p:sp>
      <p:sp>
        <p:nvSpPr>
          <p:cNvPr id="3" name="Content Placeholder 2"/>
          <p:cNvSpPr>
            <a:spLocks noGrp="1" noRot="1" noMove="1" noResize="1" noEditPoints="1" noAdjustHandles="1" noChangeArrowheads="1" noChangeShapeType="1"/>
          </p:cNvSpPr>
          <p:nvPr>
            <p:ph idx="1" hasCustomPrompt="1"/>
          </p:nvPr>
        </p:nvSpPr>
        <p:spPr>
          <a:xfrm>
            <a:off x="838200" y="1825625"/>
            <a:ext cx="5257800" cy="4351338"/>
          </a:xfrm>
        </p:spPr>
        <p:txBody>
          <a:bodyPr/>
          <a:lstStyle>
            <a:lvl1pPr marL="0" indent="0">
              <a:buNone/>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18403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_Photo_2column_WhiteCurv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AF6B9BB-A11A-B25B-840C-9CF54C6E2A63}"/>
              </a:ext>
            </a:extLst>
          </p:cNvPr>
          <p:cNvSpPr>
            <a:spLocks noGrp="1" noRot="1" noMove="1" noResize="1" noEditPoints="1" noAdjustHandles="1" noChangeArrowheads="1" noChangeShapeType="1"/>
          </p:cNvSpPr>
          <p:nvPr userDrawn="1"/>
        </p:nvSpPr>
        <p:spPr>
          <a:xfrm>
            <a:off x="0" y="0"/>
            <a:ext cx="8216900" cy="6861175"/>
          </a:xfrm>
          <a:custGeom>
            <a:avLst/>
            <a:gdLst>
              <a:gd name="connsiteX0" fmla="*/ 0 w 6164580"/>
              <a:gd name="connsiteY0" fmla="*/ 0 h 5148071"/>
              <a:gd name="connsiteX1" fmla="*/ 1079500 w 6164580"/>
              <a:gd name="connsiteY1" fmla="*/ 0 h 5148071"/>
              <a:gd name="connsiteX2" fmla="*/ 4528902 w 6164580"/>
              <a:gd name="connsiteY2" fmla="*/ 0 h 5148071"/>
              <a:gd name="connsiteX3" fmla="*/ 5608402 w 6164580"/>
              <a:gd name="connsiteY3" fmla="*/ 0 h 5148071"/>
              <a:gd name="connsiteX4" fmla="*/ 5624904 w 6164580"/>
              <a:gd name="connsiteY4" fmla="*/ 32540 h 5148071"/>
              <a:gd name="connsiteX5" fmla="*/ 5645042 w 6164580"/>
              <a:gd name="connsiteY5" fmla="*/ 73142 h 5148071"/>
              <a:gd name="connsiteX6" fmla="*/ 5664830 w 6164580"/>
              <a:gd name="connsiteY6" fmla="*/ 113947 h 5148071"/>
              <a:gd name="connsiteX7" fmla="*/ 5684266 w 6164580"/>
              <a:gd name="connsiteY7" fmla="*/ 154953 h 5148071"/>
              <a:gd name="connsiteX8" fmla="*/ 5703347 w 6164580"/>
              <a:gd name="connsiteY8" fmla="*/ 196158 h 5148071"/>
              <a:gd name="connsiteX9" fmla="*/ 5722073 w 6164580"/>
              <a:gd name="connsiteY9" fmla="*/ 237560 h 5148071"/>
              <a:gd name="connsiteX10" fmla="*/ 5740441 w 6164580"/>
              <a:gd name="connsiteY10" fmla="*/ 279157 h 5148071"/>
              <a:gd name="connsiteX11" fmla="*/ 5758448 w 6164580"/>
              <a:gd name="connsiteY11" fmla="*/ 320947 h 5148071"/>
              <a:gd name="connsiteX12" fmla="*/ 5776094 w 6164580"/>
              <a:gd name="connsiteY12" fmla="*/ 362928 h 5148071"/>
              <a:gd name="connsiteX13" fmla="*/ 5793375 w 6164580"/>
              <a:gd name="connsiteY13" fmla="*/ 405098 h 5148071"/>
              <a:gd name="connsiteX14" fmla="*/ 5810291 w 6164580"/>
              <a:gd name="connsiteY14" fmla="*/ 447455 h 5148071"/>
              <a:gd name="connsiteX15" fmla="*/ 5826839 w 6164580"/>
              <a:gd name="connsiteY15" fmla="*/ 489998 h 5148071"/>
              <a:gd name="connsiteX16" fmla="*/ 5843017 w 6164580"/>
              <a:gd name="connsiteY16" fmla="*/ 532724 h 5148071"/>
              <a:gd name="connsiteX17" fmla="*/ 5858824 w 6164580"/>
              <a:gd name="connsiteY17" fmla="*/ 575631 h 5148071"/>
              <a:gd name="connsiteX18" fmla="*/ 5874256 w 6164580"/>
              <a:gd name="connsiteY18" fmla="*/ 618718 h 5148071"/>
              <a:gd name="connsiteX19" fmla="*/ 5889313 w 6164580"/>
              <a:gd name="connsiteY19" fmla="*/ 661982 h 5148071"/>
              <a:gd name="connsiteX20" fmla="*/ 5903993 w 6164580"/>
              <a:gd name="connsiteY20" fmla="*/ 705421 h 5148071"/>
              <a:gd name="connsiteX21" fmla="*/ 5918292 w 6164580"/>
              <a:gd name="connsiteY21" fmla="*/ 749034 h 5148071"/>
              <a:gd name="connsiteX22" fmla="*/ 5932210 w 6164580"/>
              <a:gd name="connsiteY22" fmla="*/ 792818 h 5148071"/>
              <a:gd name="connsiteX23" fmla="*/ 5945745 w 6164580"/>
              <a:gd name="connsiteY23" fmla="*/ 836772 h 5148071"/>
              <a:gd name="connsiteX24" fmla="*/ 5958894 w 6164580"/>
              <a:gd name="connsiteY24" fmla="*/ 880893 h 5148071"/>
              <a:gd name="connsiteX25" fmla="*/ 5971655 w 6164580"/>
              <a:gd name="connsiteY25" fmla="*/ 925180 h 5148071"/>
              <a:gd name="connsiteX26" fmla="*/ 5984027 w 6164580"/>
              <a:gd name="connsiteY26" fmla="*/ 969631 h 5148071"/>
              <a:gd name="connsiteX27" fmla="*/ 5996008 w 6164580"/>
              <a:gd name="connsiteY27" fmla="*/ 1014243 h 5148071"/>
              <a:gd name="connsiteX28" fmla="*/ 6007595 w 6164580"/>
              <a:gd name="connsiteY28" fmla="*/ 1059015 h 5148071"/>
              <a:gd name="connsiteX29" fmla="*/ 6018787 w 6164580"/>
              <a:gd name="connsiteY29" fmla="*/ 1103945 h 5148071"/>
              <a:gd name="connsiteX30" fmla="*/ 6029582 w 6164580"/>
              <a:gd name="connsiteY30" fmla="*/ 1149030 h 5148071"/>
              <a:gd name="connsiteX31" fmla="*/ 6039977 w 6164580"/>
              <a:gd name="connsiteY31" fmla="*/ 1194270 h 5148071"/>
              <a:gd name="connsiteX32" fmla="*/ 6049971 w 6164580"/>
              <a:gd name="connsiteY32" fmla="*/ 1239661 h 5148071"/>
              <a:gd name="connsiteX33" fmla="*/ 6059562 w 6164580"/>
              <a:gd name="connsiteY33" fmla="*/ 1285202 h 5148071"/>
              <a:gd name="connsiteX34" fmla="*/ 6068748 w 6164580"/>
              <a:gd name="connsiteY34" fmla="*/ 1330891 h 5148071"/>
              <a:gd name="connsiteX35" fmla="*/ 6077526 w 6164580"/>
              <a:gd name="connsiteY35" fmla="*/ 1376726 h 5148071"/>
              <a:gd name="connsiteX36" fmla="*/ 6085896 w 6164580"/>
              <a:gd name="connsiteY36" fmla="*/ 1422705 h 5148071"/>
              <a:gd name="connsiteX37" fmla="*/ 6093854 w 6164580"/>
              <a:gd name="connsiteY37" fmla="*/ 1468826 h 5148071"/>
              <a:gd name="connsiteX38" fmla="*/ 6101400 w 6164580"/>
              <a:gd name="connsiteY38" fmla="*/ 1515087 h 5148071"/>
              <a:gd name="connsiteX39" fmla="*/ 6108530 w 6164580"/>
              <a:gd name="connsiteY39" fmla="*/ 1561486 h 5148071"/>
              <a:gd name="connsiteX40" fmla="*/ 6115244 w 6164580"/>
              <a:gd name="connsiteY40" fmla="*/ 1608021 h 5148071"/>
              <a:gd name="connsiteX41" fmla="*/ 6121539 w 6164580"/>
              <a:gd name="connsiteY41" fmla="*/ 1654690 h 5148071"/>
              <a:gd name="connsiteX42" fmla="*/ 6127412 w 6164580"/>
              <a:gd name="connsiteY42" fmla="*/ 1701492 h 5148071"/>
              <a:gd name="connsiteX43" fmla="*/ 6132863 w 6164580"/>
              <a:gd name="connsiteY43" fmla="*/ 1748424 h 5148071"/>
              <a:gd name="connsiteX44" fmla="*/ 6137889 w 6164580"/>
              <a:gd name="connsiteY44" fmla="*/ 1795484 h 5148071"/>
              <a:gd name="connsiteX45" fmla="*/ 6142489 w 6164580"/>
              <a:gd name="connsiteY45" fmla="*/ 1842671 h 5148071"/>
              <a:gd name="connsiteX46" fmla="*/ 6146660 w 6164580"/>
              <a:gd name="connsiteY46" fmla="*/ 1889982 h 5148071"/>
              <a:gd name="connsiteX47" fmla="*/ 6150400 w 6164580"/>
              <a:gd name="connsiteY47" fmla="*/ 1937415 h 5148071"/>
              <a:gd name="connsiteX48" fmla="*/ 6153707 w 6164580"/>
              <a:gd name="connsiteY48" fmla="*/ 1984968 h 5148071"/>
              <a:gd name="connsiteX49" fmla="*/ 6156580 w 6164580"/>
              <a:gd name="connsiteY49" fmla="*/ 2032641 h 5148071"/>
              <a:gd name="connsiteX50" fmla="*/ 6159016 w 6164580"/>
              <a:gd name="connsiteY50" fmla="*/ 2080429 h 5148071"/>
              <a:gd name="connsiteX51" fmla="*/ 6161014 w 6164580"/>
              <a:gd name="connsiteY51" fmla="*/ 2128332 h 5148071"/>
              <a:gd name="connsiteX52" fmla="*/ 6162571 w 6164580"/>
              <a:gd name="connsiteY52" fmla="*/ 2176348 h 5148071"/>
              <a:gd name="connsiteX53" fmla="*/ 6163685 w 6164580"/>
              <a:gd name="connsiteY53" fmla="*/ 2224475 h 5148071"/>
              <a:gd name="connsiteX54" fmla="*/ 6164356 w 6164580"/>
              <a:gd name="connsiteY54" fmla="*/ 2272710 h 5148071"/>
              <a:gd name="connsiteX55" fmla="*/ 6164580 w 6164580"/>
              <a:gd name="connsiteY55" fmla="*/ 2321051 h 5148071"/>
              <a:gd name="connsiteX56" fmla="*/ 6164356 w 6164580"/>
              <a:gd name="connsiteY56" fmla="*/ 2369393 h 5148071"/>
              <a:gd name="connsiteX57" fmla="*/ 6163685 w 6164580"/>
              <a:gd name="connsiteY57" fmla="*/ 2417628 h 5148071"/>
              <a:gd name="connsiteX58" fmla="*/ 6162571 w 6164580"/>
              <a:gd name="connsiteY58" fmla="*/ 2465754 h 5148071"/>
              <a:gd name="connsiteX59" fmla="*/ 6161014 w 6164580"/>
              <a:gd name="connsiteY59" fmla="*/ 2513770 h 5148071"/>
              <a:gd name="connsiteX60" fmla="*/ 6159016 w 6164580"/>
              <a:gd name="connsiteY60" fmla="*/ 2561673 h 5148071"/>
              <a:gd name="connsiteX61" fmla="*/ 6156580 w 6164580"/>
              <a:gd name="connsiteY61" fmla="*/ 2609462 h 5148071"/>
              <a:gd name="connsiteX62" fmla="*/ 6153707 w 6164580"/>
              <a:gd name="connsiteY62" fmla="*/ 2657134 h 5148071"/>
              <a:gd name="connsiteX63" fmla="*/ 6150400 w 6164580"/>
              <a:gd name="connsiteY63" fmla="*/ 2704688 h 5148071"/>
              <a:gd name="connsiteX64" fmla="*/ 6146660 w 6164580"/>
              <a:gd name="connsiteY64" fmla="*/ 2752121 h 5148071"/>
              <a:gd name="connsiteX65" fmla="*/ 6142489 w 6164580"/>
              <a:gd name="connsiteY65" fmla="*/ 2799432 h 5148071"/>
              <a:gd name="connsiteX66" fmla="*/ 6137889 w 6164580"/>
              <a:gd name="connsiteY66" fmla="*/ 2846618 h 5148071"/>
              <a:gd name="connsiteX67" fmla="*/ 6132863 w 6164580"/>
              <a:gd name="connsiteY67" fmla="*/ 2893679 h 5148071"/>
              <a:gd name="connsiteX68" fmla="*/ 6127412 w 6164580"/>
              <a:gd name="connsiteY68" fmla="*/ 2940611 h 5148071"/>
              <a:gd name="connsiteX69" fmla="*/ 6121539 w 6164580"/>
              <a:gd name="connsiteY69" fmla="*/ 2987412 h 5148071"/>
              <a:gd name="connsiteX70" fmla="*/ 6115244 w 6164580"/>
              <a:gd name="connsiteY70" fmla="*/ 3034082 h 5148071"/>
              <a:gd name="connsiteX71" fmla="*/ 6108530 w 6164580"/>
              <a:gd name="connsiteY71" fmla="*/ 3080617 h 5148071"/>
              <a:gd name="connsiteX72" fmla="*/ 6101400 w 6164580"/>
              <a:gd name="connsiteY72" fmla="*/ 3127016 h 5148071"/>
              <a:gd name="connsiteX73" fmla="*/ 6093854 w 6164580"/>
              <a:gd name="connsiteY73" fmla="*/ 3173277 h 5148071"/>
              <a:gd name="connsiteX74" fmla="*/ 6085896 w 6164580"/>
              <a:gd name="connsiteY74" fmla="*/ 3219398 h 5148071"/>
              <a:gd name="connsiteX75" fmla="*/ 6077526 w 6164580"/>
              <a:gd name="connsiteY75" fmla="*/ 3265377 h 5148071"/>
              <a:gd name="connsiteX76" fmla="*/ 6068748 w 6164580"/>
              <a:gd name="connsiteY76" fmla="*/ 3311212 h 5148071"/>
              <a:gd name="connsiteX77" fmla="*/ 6059562 w 6164580"/>
              <a:gd name="connsiteY77" fmla="*/ 3356901 h 5148071"/>
              <a:gd name="connsiteX78" fmla="*/ 6049971 w 6164580"/>
              <a:gd name="connsiteY78" fmla="*/ 3402442 h 5148071"/>
              <a:gd name="connsiteX79" fmla="*/ 6039977 w 6164580"/>
              <a:gd name="connsiteY79" fmla="*/ 3447833 h 5148071"/>
              <a:gd name="connsiteX80" fmla="*/ 6029582 w 6164580"/>
              <a:gd name="connsiteY80" fmla="*/ 3493072 h 5148071"/>
              <a:gd name="connsiteX81" fmla="*/ 6018787 w 6164580"/>
              <a:gd name="connsiteY81" fmla="*/ 3538158 h 5148071"/>
              <a:gd name="connsiteX82" fmla="*/ 6007595 w 6164580"/>
              <a:gd name="connsiteY82" fmla="*/ 3583087 h 5148071"/>
              <a:gd name="connsiteX83" fmla="*/ 5996008 w 6164580"/>
              <a:gd name="connsiteY83" fmla="*/ 3627859 h 5148071"/>
              <a:gd name="connsiteX84" fmla="*/ 5984027 w 6164580"/>
              <a:gd name="connsiteY84" fmla="*/ 3672472 h 5148071"/>
              <a:gd name="connsiteX85" fmla="*/ 5971655 w 6164580"/>
              <a:gd name="connsiteY85" fmla="*/ 3716922 h 5148071"/>
              <a:gd name="connsiteX86" fmla="*/ 5958894 w 6164580"/>
              <a:gd name="connsiteY86" fmla="*/ 3761209 h 5148071"/>
              <a:gd name="connsiteX87" fmla="*/ 5945745 w 6164580"/>
              <a:gd name="connsiteY87" fmla="*/ 3805331 h 5148071"/>
              <a:gd name="connsiteX88" fmla="*/ 5932210 w 6164580"/>
              <a:gd name="connsiteY88" fmla="*/ 3849284 h 5148071"/>
              <a:gd name="connsiteX89" fmla="*/ 5918292 w 6164580"/>
              <a:gd name="connsiteY89" fmla="*/ 3893069 h 5148071"/>
              <a:gd name="connsiteX90" fmla="*/ 5903993 w 6164580"/>
              <a:gd name="connsiteY90" fmla="*/ 3936682 h 5148071"/>
              <a:gd name="connsiteX91" fmla="*/ 5889313 w 6164580"/>
              <a:gd name="connsiteY91" fmla="*/ 3980121 h 5148071"/>
              <a:gd name="connsiteX92" fmla="*/ 5874256 w 6164580"/>
              <a:gd name="connsiteY92" fmla="*/ 4023385 h 5148071"/>
              <a:gd name="connsiteX93" fmla="*/ 5858824 w 6164580"/>
              <a:gd name="connsiteY93" fmla="*/ 4066471 h 5148071"/>
              <a:gd name="connsiteX94" fmla="*/ 5843017 w 6164580"/>
              <a:gd name="connsiteY94" fmla="*/ 4109379 h 5148071"/>
              <a:gd name="connsiteX95" fmla="*/ 5826839 w 6164580"/>
              <a:gd name="connsiteY95" fmla="*/ 4152105 h 5148071"/>
              <a:gd name="connsiteX96" fmla="*/ 5810291 w 6164580"/>
              <a:gd name="connsiteY96" fmla="*/ 4194647 h 5148071"/>
              <a:gd name="connsiteX97" fmla="*/ 5793375 w 6164580"/>
              <a:gd name="connsiteY97" fmla="*/ 4237005 h 5148071"/>
              <a:gd name="connsiteX98" fmla="*/ 5776094 w 6164580"/>
              <a:gd name="connsiteY98" fmla="*/ 4279175 h 5148071"/>
              <a:gd name="connsiteX99" fmla="*/ 5758448 w 6164580"/>
              <a:gd name="connsiteY99" fmla="*/ 4321156 h 5148071"/>
              <a:gd name="connsiteX100" fmla="*/ 5740441 w 6164580"/>
              <a:gd name="connsiteY100" fmla="*/ 4362946 h 5148071"/>
              <a:gd name="connsiteX101" fmla="*/ 5722073 w 6164580"/>
              <a:gd name="connsiteY101" fmla="*/ 4404543 h 5148071"/>
              <a:gd name="connsiteX102" fmla="*/ 5703347 w 6164580"/>
              <a:gd name="connsiteY102" fmla="*/ 4445945 h 5148071"/>
              <a:gd name="connsiteX103" fmla="*/ 5684266 w 6164580"/>
              <a:gd name="connsiteY103" fmla="*/ 4487149 h 5148071"/>
              <a:gd name="connsiteX104" fmla="*/ 5664830 w 6164580"/>
              <a:gd name="connsiteY104" fmla="*/ 4528155 h 5148071"/>
              <a:gd name="connsiteX105" fmla="*/ 5645042 w 6164580"/>
              <a:gd name="connsiteY105" fmla="*/ 4568960 h 5148071"/>
              <a:gd name="connsiteX106" fmla="*/ 5624904 w 6164580"/>
              <a:gd name="connsiteY106" fmla="*/ 4609562 h 5148071"/>
              <a:gd name="connsiteX107" fmla="*/ 5604418 w 6164580"/>
              <a:gd name="connsiteY107" fmla="*/ 4649959 h 5148071"/>
              <a:gd name="connsiteX108" fmla="*/ 5583585 w 6164580"/>
              <a:gd name="connsiteY108" fmla="*/ 4690150 h 5148071"/>
              <a:gd name="connsiteX109" fmla="*/ 5562408 w 6164580"/>
              <a:gd name="connsiteY109" fmla="*/ 4730131 h 5148071"/>
              <a:gd name="connsiteX110" fmla="*/ 5540889 w 6164580"/>
              <a:gd name="connsiteY110" fmla="*/ 4769902 h 5148071"/>
              <a:gd name="connsiteX111" fmla="*/ 5519030 w 6164580"/>
              <a:gd name="connsiteY111" fmla="*/ 4809460 h 5148071"/>
              <a:gd name="connsiteX112" fmla="*/ 5496832 w 6164580"/>
              <a:gd name="connsiteY112" fmla="*/ 4848803 h 5148071"/>
              <a:gd name="connsiteX113" fmla="*/ 5474298 w 6164580"/>
              <a:gd name="connsiteY113" fmla="*/ 4887930 h 5148071"/>
              <a:gd name="connsiteX114" fmla="*/ 5451429 w 6164580"/>
              <a:gd name="connsiteY114" fmla="*/ 4926838 h 5148071"/>
              <a:gd name="connsiteX115" fmla="*/ 5428227 w 6164580"/>
              <a:gd name="connsiteY115" fmla="*/ 4965526 h 5148071"/>
              <a:gd name="connsiteX116" fmla="*/ 5404696 w 6164580"/>
              <a:gd name="connsiteY116" fmla="*/ 5003990 h 5148071"/>
              <a:gd name="connsiteX117" fmla="*/ 5380835 w 6164580"/>
              <a:gd name="connsiteY117" fmla="*/ 5042231 h 5148071"/>
              <a:gd name="connsiteX118" fmla="*/ 5356648 w 6164580"/>
              <a:gd name="connsiteY118" fmla="*/ 5080245 h 5148071"/>
              <a:gd name="connsiteX119" fmla="*/ 5332137 w 6164580"/>
              <a:gd name="connsiteY119" fmla="*/ 5118030 h 5148071"/>
              <a:gd name="connsiteX120" fmla="*/ 5312271 w 6164580"/>
              <a:gd name="connsiteY120" fmla="*/ 5148071 h 5148071"/>
              <a:gd name="connsiteX121" fmla="*/ 4232771 w 6164580"/>
              <a:gd name="connsiteY121" fmla="*/ 5148071 h 5148071"/>
              <a:gd name="connsiteX122" fmla="*/ 1079500 w 6164580"/>
              <a:gd name="connsiteY122" fmla="*/ 5148071 h 5148071"/>
              <a:gd name="connsiteX123" fmla="*/ 0 w 6164580"/>
              <a:gd name="connsiteY123" fmla="*/ 5148071 h 51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164580" h="5148071">
                <a:moveTo>
                  <a:pt x="0" y="0"/>
                </a:moveTo>
                <a:lnTo>
                  <a:pt x="1079500" y="0"/>
                </a:lnTo>
                <a:lnTo>
                  <a:pt x="4528902" y="0"/>
                </a:lnTo>
                <a:lnTo>
                  <a:pt x="5608402" y="0"/>
                </a:lnTo>
                <a:lnTo>
                  <a:pt x="5624904" y="32540"/>
                </a:lnTo>
                <a:lnTo>
                  <a:pt x="5645042" y="73142"/>
                </a:lnTo>
                <a:lnTo>
                  <a:pt x="5664830" y="113947"/>
                </a:lnTo>
                <a:lnTo>
                  <a:pt x="5684266" y="154953"/>
                </a:lnTo>
                <a:lnTo>
                  <a:pt x="5703347" y="196158"/>
                </a:lnTo>
                <a:lnTo>
                  <a:pt x="5722073" y="237560"/>
                </a:lnTo>
                <a:lnTo>
                  <a:pt x="5740441" y="279157"/>
                </a:lnTo>
                <a:lnTo>
                  <a:pt x="5758448" y="320947"/>
                </a:lnTo>
                <a:lnTo>
                  <a:pt x="5776094" y="362928"/>
                </a:lnTo>
                <a:lnTo>
                  <a:pt x="5793375" y="405098"/>
                </a:lnTo>
                <a:lnTo>
                  <a:pt x="5810291" y="447455"/>
                </a:lnTo>
                <a:lnTo>
                  <a:pt x="5826839" y="489998"/>
                </a:lnTo>
                <a:lnTo>
                  <a:pt x="5843017" y="532724"/>
                </a:lnTo>
                <a:lnTo>
                  <a:pt x="5858824" y="575631"/>
                </a:lnTo>
                <a:lnTo>
                  <a:pt x="5874256" y="618718"/>
                </a:lnTo>
                <a:lnTo>
                  <a:pt x="5889313" y="661982"/>
                </a:lnTo>
                <a:lnTo>
                  <a:pt x="5903993" y="705421"/>
                </a:lnTo>
                <a:lnTo>
                  <a:pt x="5918292" y="749034"/>
                </a:lnTo>
                <a:lnTo>
                  <a:pt x="5932210" y="792818"/>
                </a:lnTo>
                <a:lnTo>
                  <a:pt x="5945745" y="836772"/>
                </a:lnTo>
                <a:lnTo>
                  <a:pt x="5958894" y="880893"/>
                </a:lnTo>
                <a:lnTo>
                  <a:pt x="5971655" y="925180"/>
                </a:lnTo>
                <a:lnTo>
                  <a:pt x="5984027" y="969631"/>
                </a:lnTo>
                <a:lnTo>
                  <a:pt x="5996008" y="1014243"/>
                </a:lnTo>
                <a:lnTo>
                  <a:pt x="6007595" y="1059015"/>
                </a:lnTo>
                <a:lnTo>
                  <a:pt x="6018787" y="1103945"/>
                </a:lnTo>
                <a:lnTo>
                  <a:pt x="6029582" y="1149030"/>
                </a:lnTo>
                <a:lnTo>
                  <a:pt x="6039977" y="1194270"/>
                </a:lnTo>
                <a:lnTo>
                  <a:pt x="6049971" y="1239661"/>
                </a:lnTo>
                <a:lnTo>
                  <a:pt x="6059562" y="1285202"/>
                </a:lnTo>
                <a:lnTo>
                  <a:pt x="6068748" y="1330891"/>
                </a:lnTo>
                <a:lnTo>
                  <a:pt x="6077526" y="1376726"/>
                </a:lnTo>
                <a:lnTo>
                  <a:pt x="6085896" y="1422705"/>
                </a:lnTo>
                <a:lnTo>
                  <a:pt x="6093854" y="1468826"/>
                </a:lnTo>
                <a:lnTo>
                  <a:pt x="6101400" y="1515087"/>
                </a:lnTo>
                <a:lnTo>
                  <a:pt x="6108530" y="1561486"/>
                </a:lnTo>
                <a:lnTo>
                  <a:pt x="6115244" y="1608021"/>
                </a:lnTo>
                <a:lnTo>
                  <a:pt x="6121539" y="1654690"/>
                </a:lnTo>
                <a:lnTo>
                  <a:pt x="6127412" y="1701492"/>
                </a:lnTo>
                <a:lnTo>
                  <a:pt x="6132863" y="1748424"/>
                </a:lnTo>
                <a:lnTo>
                  <a:pt x="6137889" y="1795484"/>
                </a:lnTo>
                <a:lnTo>
                  <a:pt x="6142489" y="1842671"/>
                </a:lnTo>
                <a:lnTo>
                  <a:pt x="6146660" y="1889982"/>
                </a:lnTo>
                <a:lnTo>
                  <a:pt x="6150400" y="1937415"/>
                </a:lnTo>
                <a:lnTo>
                  <a:pt x="6153707" y="1984968"/>
                </a:lnTo>
                <a:lnTo>
                  <a:pt x="6156580" y="2032641"/>
                </a:lnTo>
                <a:lnTo>
                  <a:pt x="6159016" y="2080429"/>
                </a:lnTo>
                <a:lnTo>
                  <a:pt x="6161014" y="2128332"/>
                </a:lnTo>
                <a:lnTo>
                  <a:pt x="6162571" y="2176348"/>
                </a:lnTo>
                <a:lnTo>
                  <a:pt x="6163685" y="2224475"/>
                </a:lnTo>
                <a:lnTo>
                  <a:pt x="6164356" y="2272710"/>
                </a:lnTo>
                <a:lnTo>
                  <a:pt x="6164580" y="2321051"/>
                </a:lnTo>
                <a:lnTo>
                  <a:pt x="6164356" y="2369393"/>
                </a:lnTo>
                <a:lnTo>
                  <a:pt x="6163685" y="2417628"/>
                </a:lnTo>
                <a:lnTo>
                  <a:pt x="6162571" y="2465754"/>
                </a:lnTo>
                <a:lnTo>
                  <a:pt x="6161014" y="2513770"/>
                </a:lnTo>
                <a:lnTo>
                  <a:pt x="6159016" y="2561673"/>
                </a:lnTo>
                <a:lnTo>
                  <a:pt x="6156580" y="2609462"/>
                </a:lnTo>
                <a:lnTo>
                  <a:pt x="6153707" y="2657134"/>
                </a:lnTo>
                <a:lnTo>
                  <a:pt x="6150400" y="2704688"/>
                </a:lnTo>
                <a:lnTo>
                  <a:pt x="6146660" y="2752121"/>
                </a:lnTo>
                <a:lnTo>
                  <a:pt x="6142489" y="2799432"/>
                </a:lnTo>
                <a:lnTo>
                  <a:pt x="6137889" y="2846618"/>
                </a:lnTo>
                <a:lnTo>
                  <a:pt x="6132863" y="2893679"/>
                </a:lnTo>
                <a:lnTo>
                  <a:pt x="6127412" y="2940611"/>
                </a:lnTo>
                <a:lnTo>
                  <a:pt x="6121539" y="2987412"/>
                </a:lnTo>
                <a:lnTo>
                  <a:pt x="6115244" y="3034082"/>
                </a:lnTo>
                <a:lnTo>
                  <a:pt x="6108530" y="3080617"/>
                </a:lnTo>
                <a:lnTo>
                  <a:pt x="6101400" y="3127016"/>
                </a:lnTo>
                <a:lnTo>
                  <a:pt x="6093854" y="3173277"/>
                </a:lnTo>
                <a:lnTo>
                  <a:pt x="6085896" y="3219398"/>
                </a:lnTo>
                <a:lnTo>
                  <a:pt x="6077526" y="3265377"/>
                </a:lnTo>
                <a:lnTo>
                  <a:pt x="6068748" y="3311212"/>
                </a:lnTo>
                <a:lnTo>
                  <a:pt x="6059562" y="3356901"/>
                </a:lnTo>
                <a:lnTo>
                  <a:pt x="6049971" y="3402442"/>
                </a:lnTo>
                <a:lnTo>
                  <a:pt x="6039977" y="3447833"/>
                </a:lnTo>
                <a:lnTo>
                  <a:pt x="6029582" y="3493072"/>
                </a:lnTo>
                <a:lnTo>
                  <a:pt x="6018787" y="3538158"/>
                </a:lnTo>
                <a:lnTo>
                  <a:pt x="6007595" y="3583087"/>
                </a:lnTo>
                <a:lnTo>
                  <a:pt x="5996008" y="3627859"/>
                </a:lnTo>
                <a:lnTo>
                  <a:pt x="5984027" y="3672472"/>
                </a:lnTo>
                <a:lnTo>
                  <a:pt x="5971655" y="3716922"/>
                </a:lnTo>
                <a:lnTo>
                  <a:pt x="5958894" y="3761209"/>
                </a:lnTo>
                <a:lnTo>
                  <a:pt x="5945745" y="3805331"/>
                </a:lnTo>
                <a:lnTo>
                  <a:pt x="5932210" y="3849284"/>
                </a:lnTo>
                <a:lnTo>
                  <a:pt x="5918292" y="3893069"/>
                </a:lnTo>
                <a:lnTo>
                  <a:pt x="5903993" y="3936682"/>
                </a:lnTo>
                <a:lnTo>
                  <a:pt x="5889313" y="3980121"/>
                </a:lnTo>
                <a:lnTo>
                  <a:pt x="5874256" y="4023385"/>
                </a:lnTo>
                <a:lnTo>
                  <a:pt x="5858824" y="4066471"/>
                </a:lnTo>
                <a:lnTo>
                  <a:pt x="5843017" y="4109379"/>
                </a:lnTo>
                <a:lnTo>
                  <a:pt x="5826839" y="4152105"/>
                </a:lnTo>
                <a:lnTo>
                  <a:pt x="5810291" y="4194647"/>
                </a:lnTo>
                <a:lnTo>
                  <a:pt x="5793375" y="4237005"/>
                </a:lnTo>
                <a:lnTo>
                  <a:pt x="5776094" y="4279175"/>
                </a:lnTo>
                <a:lnTo>
                  <a:pt x="5758448" y="4321156"/>
                </a:lnTo>
                <a:lnTo>
                  <a:pt x="5740441" y="4362946"/>
                </a:lnTo>
                <a:lnTo>
                  <a:pt x="5722073" y="4404543"/>
                </a:lnTo>
                <a:lnTo>
                  <a:pt x="5703347" y="4445945"/>
                </a:lnTo>
                <a:lnTo>
                  <a:pt x="5684266" y="4487149"/>
                </a:lnTo>
                <a:lnTo>
                  <a:pt x="5664830" y="4528155"/>
                </a:lnTo>
                <a:lnTo>
                  <a:pt x="5645042" y="4568960"/>
                </a:lnTo>
                <a:lnTo>
                  <a:pt x="5624904" y="4609562"/>
                </a:lnTo>
                <a:lnTo>
                  <a:pt x="5604418" y="4649959"/>
                </a:lnTo>
                <a:lnTo>
                  <a:pt x="5583585" y="4690150"/>
                </a:lnTo>
                <a:lnTo>
                  <a:pt x="5562408" y="4730131"/>
                </a:lnTo>
                <a:lnTo>
                  <a:pt x="5540889" y="4769902"/>
                </a:lnTo>
                <a:lnTo>
                  <a:pt x="5519030" y="4809460"/>
                </a:lnTo>
                <a:lnTo>
                  <a:pt x="5496832" y="4848803"/>
                </a:lnTo>
                <a:lnTo>
                  <a:pt x="5474298" y="4887930"/>
                </a:lnTo>
                <a:lnTo>
                  <a:pt x="5451429" y="4926838"/>
                </a:lnTo>
                <a:lnTo>
                  <a:pt x="5428227" y="4965526"/>
                </a:lnTo>
                <a:lnTo>
                  <a:pt x="5404696" y="5003990"/>
                </a:lnTo>
                <a:lnTo>
                  <a:pt x="5380835" y="5042231"/>
                </a:lnTo>
                <a:lnTo>
                  <a:pt x="5356648" y="5080245"/>
                </a:lnTo>
                <a:lnTo>
                  <a:pt x="5332137" y="5118030"/>
                </a:lnTo>
                <a:lnTo>
                  <a:pt x="5312271" y="5148071"/>
                </a:lnTo>
                <a:lnTo>
                  <a:pt x="4232771" y="5148071"/>
                </a:lnTo>
                <a:lnTo>
                  <a:pt x="1079500" y="5148071"/>
                </a:lnTo>
                <a:lnTo>
                  <a:pt x="0" y="5148071"/>
                </a:lnTo>
                <a:close/>
              </a:path>
            </a:pathLst>
          </a:custGeom>
          <a:solidFill>
            <a:schemeClr val="bg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6" name="object 7">
            <a:extLst>
              <a:ext uri="{FF2B5EF4-FFF2-40B4-BE49-F238E27FC236}">
                <a16:creationId xmlns:a16="http://schemas.microsoft.com/office/drawing/2014/main" id="{F698FB0F-2DD3-C993-2EFF-3D51ACC9780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13"/>
          <p:cNvSpPr>
            <a:spLocks noGrp="1" noRot="1" noMove="1" noResize="1" noEditPoints="1" noAdjustHandles="1" noChangeArrowheads="1" noChangeShapeType="1"/>
          </p:cNvSpPr>
          <p:nvPr>
            <p:ph type="pic" sz="quarter" idx="10"/>
          </p:nvPr>
        </p:nvSpPr>
        <p:spPr>
          <a:xfrm>
            <a:off x="7080162" y="3317"/>
            <a:ext cx="5111838" cy="6858000"/>
          </a:xfrm>
          <a:custGeom>
            <a:avLst/>
            <a:gdLst>
              <a:gd name="connsiteX0" fmla="*/ 396364 w 5111838"/>
              <a:gd name="connsiteY0" fmla="*/ 0 h 6858000"/>
              <a:gd name="connsiteX1" fmla="*/ 5111838 w 5111838"/>
              <a:gd name="connsiteY1" fmla="*/ 0 h 6858000"/>
              <a:gd name="connsiteX2" fmla="*/ 5111838 w 5111838"/>
              <a:gd name="connsiteY2" fmla="*/ 6858000 h 6858000"/>
              <a:gd name="connsiteX3" fmla="*/ 0 w 5111838"/>
              <a:gd name="connsiteY3" fmla="*/ 6858000 h 6858000"/>
              <a:gd name="connsiteX4" fmla="*/ 26477 w 5111838"/>
              <a:gd name="connsiteY4" fmla="*/ 6817962 h 6858000"/>
              <a:gd name="connsiteX5" fmla="*/ 59145 w 5111838"/>
              <a:gd name="connsiteY5" fmla="*/ 6767602 h 6858000"/>
              <a:gd name="connsiteX6" fmla="*/ 91382 w 5111838"/>
              <a:gd name="connsiteY6" fmla="*/ 6716937 h 6858000"/>
              <a:gd name="connsiteX7" fmla="*/ 123184 w 5111838"/>
              <a:gd name="connsiteY7" fmla="*/ 6665970 h 6858000"/>
              <a:gd name="connsiteX8" fmla="*/ 154546 w 5111838"/>
              <a:gd name="connsiteY8" fmla="*/ 6614705 h 6858000"/>
              <a:gd name="connsiteX9" fmla="*/ 185469 w 5111838"/>
              <a:gd name="connsiteY9" fmla="*/ 6563142 h 6858000"/>
              <a:gd name="connsiteX10" fmla="*/ 215949 w 5111838"/>
              <a:gd name="connsiteY10" fmla="*/ 6511286 h 6858000"/>
              <a:gd name="connsiteX11" fmla="*/ 245982 w 5111838"/>
              <a:gd name="connsiteY11" fmla="*/ 6459138 h 6858000"/>
              <a:gd name="connsiteX12" fmla="*/ 275567 w 5111838"/>
              <a:gd name="connsiteY12" fmla="*/ 6406702 h 6858000"/>
              <a:gd name="connsiteX13" fmla="*/ 304701 w 5111838"/>
              <a:gd name="connsiteY13" fmla="*/ 6353979 h 6858000"/>
              <a:gd name="connsiteX14" fmla="*/ 333381 w 5111838"/>
              <a:gd name="connsiteY14" fmla="*/ 6300972 h 6858000"/>
              <a:gd name="connsiteX15" fmla="*/ 361606 w 5111838"/>
              <a:gd name="connsiteY15" fmla="*/ 6247686 h 6858000"/>
              <a:gd name="connsiteX16" fmla="*/ 389372 w 5111838"/>
              <a:gd name="connsiteY16" fmla="*/ 6194120 h 6858000"/>
              <a:gd name="connsiteX17" fmla="*/ 416675 w 5111838"/>
              <a:gd name="connsiteY17" fmla="*/ 6140279 h 6858000"/>
              <a:gd name="connsiteX18" fmla="*/ 443515 w 5111838"/>
              <a:gd name="connsiteY18" fmla="*/ 6086165 h 6858000"/>
              <a:gd name="connsiteX19" fmla="*/ 469889 w 5111838"/>
              <a:gd name="connsiteY19" fmla="*/ 6031780 h 6858000"/>
              <a:gd name="connsiteX20" fmla="*/ 495793 w 5111838"/>
              <a:gd name="connsiteY20" fmla="*/ 5977128 h 6858000"/>
              <a:gd name="connsiteX21" fmla="*/ 521224 w 5111838"/>
              <a:gd name="connsiteY21" fmla="*/ 5922211 h 6858000"/>
              <a:gd name="connsiteX22" fmla="*/ 546182 w 5111838"/>
              <a:gd name="connsiteY22" fmla="*/ 5867031 h 6858000"/>
              <a:gd name="connsiteX23" fmla="*/ 570662 w 5111838"/>
              <a:gd name="connsiteY23" fmla="*/ 5811591 h 6858000"/>
              <a:gd name="connsiteX24" fmla="*/ 594662 w 5111838"/>
              <a:gd name="connsiteY24" fmla="*/ 5755893 h 6858000"/>
              <a:gd name="connsiteX25" fmla="*/ 618181 w 5111838"/>
              <a:gd name="connsiteY25" fmla="*/ 5699941 h 6858000"/>
              <a:gd name="connsiteX26" fmla="*/ 641213 w 5111838"/>
              <a:gd name="connsiteY26" fmla="*/ 5643737 h 6858000"/>
              <a:gd name="connsiteX27" fmla="*/ 663758 w 5111838"/>
              <a:gd name="connsiteY27" fmla="*/ 5587283 h 6858000"/>
              <a:gd name="connsiteX28" fmla="*/ 685813 w 5111838"/>
              <a:gd name="connsiteY28" fmla="*/ 5530583 h 6858000"/>
              <a:gd name="connsiteX29" fmla="*/ 707375 w 5111838"/>
              <a:gd name="connsiteY29" fmla="*/ 5473638 h 6858000"/>
              <a:gd name="connsiteX30" fmla="*/ 728443 w 5111838"/>
              <a:gd name="connsiteY30" fmla="*/ 5416450 h 6858000"/>
              <a:gd name="connsiteX31" fmla="*/ 749010 w 5111838"/>
              <a:gd name="connsiteY31" fmla="*/ 5359026 h 6858000"/>
              <a:gd name="connsiteX32" fmla="*/ 769078 w 5111838"/>
              <a:gd name="connsiteY32" fmla="*/ 5301364 h 6858000"/>
              <a:gd name="connsiteX33" fmla="*/ 788644 w 5111838"/>
              <a:gd name="connsiteY33" fmla="*/ 5243469 h 6858000"/>
              <a:gd name="connsiteX34" fmla="*/ 807701 w 5111838"/>
              <a:gd name="connsiteY34" fmla="*/ 5185341 h 6858000"/>
              <a:gd name="connsiteX35" fmla="*/ 826251 w 5111838"/>
              <a:gd name="connsiteY35" fmla="*/ 5126985 h 6858000"/>
              <a:gd name="connsiteX36" fmla="*/ 844290 w 5111838"/>
              <a:gd name="connsiteY36" fmla="*/ 5068405 h 6858000"/>
              <a:gd name="connsiteX37" fmla="*/ 861815 w 5111838"/>
              <a:gd name="connsiteY37" fmla="*/ 5009599 h 6858000"/>
              <a:gd name="connsiteX38" fmla="*/ 878823 w 5111838"/>
              <a:gd name="connsiteY38" fmla="*/ 4950574 h 6858000"/>
              <a:gd name="connsiteX39" fmla="*/ 895312 w 5111838"/>
              <a:gd name="connsiteY39" fmla="*/ 4891331 h 6858000"/>
              <a:gd name="connsiteX40" fmla="*/ 911281 w 5111838"/>
              <a:gd name="connsiteY40" fmla="*/ 4831871 h 6858000"/>
              <a:gd name="connsiteX41" fmla="*/ 926724 w 5111838"/>
              <a:gd name="connsiteY41" fmla="*/ 4772199 h 6858000"/>
              <a:gd name="connsiteX42" fmla="*/ 941640 w 5111838"/>
              <a:gd name="connsiteY42" fmla="*/ 4712318 h 6858000"/>
              <a:gd name="connsiteX43" fmla="*/ 956028 w 5111838"/>
              <a:gd name="connsiteY43" fmla="*/ 4652228 h 6858000"/>
              <a:gd name="connsiteX44" fmla="*/ 969882 w 5111838"/>
              <a:gd name="connsiteY44" fmla="*/ 4591934 h 6858000"/>
              <a:gd name="connsiteX45" fmla="*/ 983202 w 5111838"/>
              <a:gd name="connsiteY45" fmla="*/ 4531437 h 6858000"/>
              <a:gd name="connsiteX46" fmla="*/ 995985 w 5111838"/>
              <a:gd name="connsiteY46" fmla="*/ 4470740 h 6858000"/>
              <a:gd name="connsiteX47" fmla="*/ 1008228 w 5111838"/>
              <a:gd name="connsiteY47" fmla="*/ 4409846 h 6858000"/>
              <a:gd name="connsiteX48" fmla="*/ 1019927 w 5111838"/>
              <a:gd name="connsiteY48" fmla="*/ 4348757 h 6858000"/>
              <a:gd name="connsiteX49" fmla="*/ 1031083 w 5111838"/>
              <a:gd name="connsiteY49" fmla="*/ 4287477 h 6858000"/>
              <a:gd name="connsiteX50" fmla="*/ 1041689 w 5111838"/>
              <a:gd name="connsiteY50" fmla="*/ 4226007 h 6858000"/>
              <a:gd name="connsiteX51" fmla="*/ 1051746 w 5111838"/>
              <a:gd name="connsiteY51" fmla="*/ 4164351 h 6858000"/>
              <a:gd name="connsiteX52" fmla="*/ 1061249 w 5111838"/>
              <a:gd name="connsiteY52" fmla="*/ 4102510 h 6858000"/>
              <a:gd name="connsiteX53" fmla="*/ 1070198 w 5111838"/>
              <a:gd name="connsiteY53" fmla="*/ 4040489 h 6858000"/>
              <a:gd name="connsiteX54" fmla="*/ 1078587 w 5111838"/>
              <a:gd name="connsiteY54" fmla="*/ 3978287 h 6858000"/>
              <a:gd name="connsiteX55" fmla="*/ 1086415 w 5111838"/>
              <a:gd name="connsiteY55" fmla="*/ 3915911 h 6858000"/>
              <a:gd name="connsiteX56" fmla="*/ 1093680 w 5111838"/>
              <a:gd name="connsiteY56" fmla="*/ 3853360 h 6858000"/>
              <a:gd name="connsiteX57" fmla="*/ 1100379 w 5111838"/>
              <a:gd name="connsiteY57" fmla="*/ 3790638 h 6858000"/>
              <a:gd name="connsiteX58" fmla="*/ 1106510 w 5111838"/>
              <a:gd name="connsiteY58" fmla="*/ 3727749 h 6858000"/>
              <a:gd name="connsiteX59" fmla="*/ 1112069 w 5111838"/>
              <a:gd name="connsiteY59" fmla="*/ 3664693 h 6858000"/>
              <a:gd name="connsiteX60" fmla="*/ 1117053 w 5111838"/>
              <a:gd name="connsiteY60" fmla="*/ 3601474 h 6858000"/>
              <a:gd name="connsiteX61" fmla="*/ 1121461 w 5111838"/>
              <a:gd name="connsiteY61" fmla="*/ 3538095 h 6858000"/>
              <a:gd name="connsiteX62" fmla="*/ 1125290 w 5111838"/>
              <a:gd name="connsiteY62" fmla="*/ 3474558 h 6858000"/>
              <a:gd name="connsiteX63" fmla="*/ 1128537 w 5111838"/>
              <a:gd name="connsiteY63" fmla="*/ 3410865 h 6858000"/>
              <a:gd name="connsiteX64" fmla="*/ 1131200 w 5111838"/>
              <a:gd name="connsiteY64" fmla="*/ 3347020 h 6858000"/>
              <a:gd name="connsiteX65" fmla="*/ 1133275 w 5111838"/>
              <a:gd name="connsiteY65" fmla="*/ 3283025 h 6858000"/>
              <a:gd name="connsiteX66" fmla="*/ 1134759 w 5111838"/>
              <a:gd name="connsiteY66" fmla="*/ 3218883 h 6858000"/>
              <a:gd name="connsiteX67" fmla="*/ 1135654 w 5111838"/>
              <a:gd name="connsiteY67" fmla="*/ 3154596 h 6858000"/>
              <a:gd name="connsiteX68" fmla="*/ 1135952 w 5111838"/>
              <a:gd name="connsiteY68" fmla="*/ 3090166 h 6858000"/>
              <a:gd name="connsiteX69" fmla="*/ 1135654 w 5111838"/>
              <a:gd name="connsiteY69" fmla="*/ 3025737 h 6858000"/>
              <a:gd name="connsiteX70" fmla="*/ 1134759 w 5111838"/>
              <a:gd name="connsiteY70" fmla="*/ 2961450 h 6858000"/>
              <a:gd name="connsiteX71" fmla="*/ 1133275 w 5111838"/>
              <a:gd name="connsiteY71" fmla="*/ 2897306 h 6858000"/>
              <a:gd name="connsiteX72" fmla="*/ 1131200 w 5111838"/>
              <a:gd name="connsiteY72" fmla="*/ 2833311 h 6858000"/>
              <a:gd name="connsiteX73" fmla="*/ 1128537 w 5111838"/>
              <a:gd name="connsiteY73" fmla="*/ 2769466 h 6858000"/>
              <a:gd name="connsiteX74" fmla="*/ 1125290 w 5111838"/>
              <a:gd name="connsiteY74" fmla="*/ 2705774 h 6858000"/>
              <a:gd name="connsiteX75" fmla="*/ 1121461 w 5111838"/>
              <a:gd name="connsiteY75" fmla="*/ 2642236 h 6858000"/>
              <a:gd name="connsiteX76" fmla="*/ 1117053 w 5111838"/>
              <a:gd name="connsiteY76" fmla="*/ 2578858 h 6858000"/>
              <a:gd name="connsiteX77" fmla="*/ 1112069 w 5111838"/>
              <a:gd name="connsiteY77" fmla="*/ 2515639 h 6858000"/>
              <a:gd name="connsiteX78" fmla="*/ 1106510 w 5111838"/>
              <a:gd name="connsiteY78" fmla="*/ 2452584 h 6858000"/>
              <a:gd name="connsiteX79" fmla="*/ 1100379 w 5111838"/>
              <a:gd name="connsiteY79" fmla="*/ 2389693 h 6858000"/>
              <a:gd name="connsiteX80" fmla="*/ 1093680 w 5111838"/>
              <a:gd name="connsiteY80" fmla="*/ 2326972 h 6858000"/>
              <a:gd name="connsiteX81" fmla="*/ 1086415 w 5111838"/>
              <a:gd name="connsiteY81" fmla="*/ 2264421 h 6858000"/>
              <a:gd name="connsiteX82" fmla="*/ 1078587 w 5111838"/>
              <a:gd name="connsiteY82" fmla="*/ 2202044 h 6858000"/>
              <a:gd name="connsiteX83" fmla="*/ 1070198 w 5111838"/>
              <a:gd name="connsiteY83" fmla="*/ 2139844 h 6858000"/>
              <a:gd name="connsiteX84" fmla="*/ 1061249 w 5111838"/>
              <a:gd name="connsiteY84" fmla="*/ 2077822 h 6858000"/>
              <a:gd name="connsiteX85" fmla="*/ 1051746 w 5111838"/>
              <a:gd name="connsiteY85" fmla="*/ 2015982 h 6858000"/>
              <a:gd name="connsiteX86" fmla="*/ 1041689 w 5111838"/>
              <a:gd name="connsiteY86" fmla="*/ 1954325 h 6858000"/>
              <a:gd name="connsiteX87" fmla="*/ 1031083 w 5111838"/>
              <a:gd name="connsiteY87" fmla="*/ 1892855 h 6858000"/>
              <a:gd name="connsiteX88" fmla="*/ 1019927 w 5111838"/>
              <a:gd name="connsiteY88" fmla="*/ 1831575 h 6858000"/>
              <a:gd name="connsiteX89" fmla="*/ 1008228 w 5111838"/>
              <a:gd name="connsiteY89" fmla="*/ 1770486 h 6858000"/>
              <a:gd name="connsiteX90" fmla="*/ 995985 w 5111838"/>
              <a:gd name="connsiteY90" fmla="*/ 1709592 h 6858000"/>
              <a:gd name="connsiteX91" fmla="*/ 983202 w 5111838"/>
              <a:gd name="connsiteY91" fmla="*/ 1648896 h 6858000"/>
              <a:gd name="connsiteX92" fmla="*/ 969882 w 5111838"/>
              <a:gd name="connsiteY92" fmla="*/ 1588399 h 6858000"/>
              <a:gd name="connsiteX93" fmla="*/ 956028 w 5111838"/>
              <a:gd name="connsiteY93" fmla="*/ 1528103 h 6858000"/>
              <a:gd name="connsiteX94" fmla="*/ 941640 w 5111838"/>
              <a:gd name="connsiteY94" fmla="*/ 1468014 h 6858000"/>
              <a:gd name="connsiteX95" fmla="*/ 926724 w 5111838"/>
              <a:gd name="connsiteY95" fmla="*/ 1408132 h 6858000"/>
              <a:gd name="connsiteX96" fmla="*/ 911281 w 5111838"/>
              <a:gd name="connsiteY96" fmla="*/ 1348460 h 6858000"/>
              <a:gd name="connsiteX97" fmla="*/ 895312 w 5111838"/>
              <a:gd name="connsiteY97" fmla="*/ 1289001 h 6858000"/>
              <a:gd name="connsiteX98" fmla="*/ 878823 w 5111838"/>
              <a:gd name="connsiteY98" fmla="*/ 1229757 h 6858000"/>
              <a:gd name="connsiteX99" fmla="*/ 861815 w 5111838"/>
              <a:gd name="connsiteY99" fmla="*/ 1170732 h 6858000"/>
              <a:gd name="connsiteX100" fmla="*/ 844290 w 5111838"/>
              <a:gd name="connsiteY100" fmla="*/ 1111928 h 6858000"/>
              <a:gd name="connsiteX101" fmla="*/ 826251 w 5111838"/>
              <a:gd name="connsiteY101" fmla="*/ 1053346 h 6858000"/>
              <a:gd name="connsiteX102" fmla="*/ 807701 w 5111838"/>
              <a:gd name="connsiteY102" fmla="*/ 994991 h 6858000"/>
              <a:gd name="connsiteX103" fmla="*/ 788644 w 5111838"/>
              <a:gd name="connsiteY103" fmla="*/ 936864 h 6858000"/>
              <a:gd name="connsiteX104" fmla="*/ 769078 w 5111838"/>
              <a:gd name="connsiteY104" fmla="*/ 878969 h 6858000"/>
              <a:gd name="connsiteX105" fmla="*/ 749010 w 5111838"/>
              <a:gd name="connsiteY105" fmla="*/ 821307 h 6858000"/>
              <a:gd name="connsiteX106" fmla="*/ 728443 w 5111838"/>
              <a:gd name="connsiteY106" fmla="*/ 763881 h 6858000"/>
              <a:gd name="connsiteX107" fmla="*/ 707375 w 5111838"/>
              <a:gd name="connsiteY107" fmla="*/ 706694 h 6858000"/>
              <a:gd name="connsiteX108" fmla="*/ 685813 w 5111838"/>
              <a:gd name="connsiteY108" fmla="*/ 649749 h 6858000"/>
              <a:gd name="connsiteX109" fmla="*/ 663758 w 5111838"/>
              <a:gd name="connsiteY109" fmla="*/ 593048 h 6858000"/>
              <a:gd name="connsiteX110" fmla="*/ 641213 w 5111838"/>
              <a:gd name="connsiteY110" fmla="*/ 536595 h 6858000"/>
              <a:gd name="connsiteX111" fmla="*/ 618181 w 5111838"/>
              <a:gd name="connsiteY111" fmla="*/ 480391 h 6858000"/>
              <a:gd name="connsiteX112" fmla="*/ 594662 w 5111838"/>
              <a:gd name="connsiteY112" fmla="*/ 424439 h 6858000"/>
              <a:gd name="connsiteX113" fmla="*/ 570662 w 5111838"/>
              <a:gd name="connsiteY113" fmla="*/ 368742 h 6858000"/>
              <a:gd name="connsiteX114" fmla="*/ 546182 w 5111838"/>
              <a:gd name="connsiteY114" fmla="*/ 313302 h 6858000"/>
              <a:gd name="connsiteX115" fmla="*/ 521224 w 5111838"/>
              <a:gd name="connsiteY115" fmla="*/ 258121 h 6858000"/>
              <a:gd name="connsiteX116" fmla="*/ 495793 w 5111838"/>
              <a:gd name="connsiteY116" fmla="*/ 203203 h 6858000"/>
              <a:gd name="connsiteX117" fmla="*/ 469889 w 5111838"/>
              <a:gd name="connsiteY117" fmla="*/ 148551 h 6858000"/>
              <a:gd name="connsiteX118" fmla="*/ 443515 w 5111838"/>
              <a:gd name="connsiteY118" fmla="*/ 94166 h 6858000"/>
              <a:gd name="connsiteX119" fmla="*/ 416675 w 5111838"/>
              <a:gd name="connsiteY119" fmla="*/ 400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111838" h="6858000">
                <a:moveTo>
                  <a:pt x="396364" y="0"/>
                </a:moveTo>
                <a:lnTo>
                  <a:pt x="5111838" y="0"/>
                </a:lnTo>
                <a:lnTo>
                  <a:pt x="5111838" y="6858000"/>
                </a:lnTo>
                <a:lnTo>
                  <a:pt x="0" y="6858000"/>
                </a:lnTo>
                <a:lnTo>
                  <a:pt x="26477" y="6817962"/>
                </a:lnTo>
                <a:lnTo>
                  <a:pt x="59145" y="6767602"/>
                </a:lnTo>
                <a:lnTo>
                  <a:pt x="91382" y="6716937"/>
                </a:lnTo>
                <a:lnTo>
                  <a:pt x="123184" y="6665970"/>
                </a:lnTo>
                <a:lnTo>
                  <a:pt x="154546" y="6614705"/>
                </a:lnTo>
                <a:lnTo>
                  <a:pt x="185469" y="6563142"/>
                </a:lnTo>
                <a:lnTo>
                  <a:pt x="215949" y="6511286"/>
                </a:lnTo>
                <a:lnTo>
                  <a:pt x="245982" y="6459138"/>
                </a:lnTo>
                <a:lnTo>
                  <a:pt x="275567" y="6406702"/>
                </a:lnTo>
                <a:lnTo>
                  <a:pt x="304701" y="6353979"/>
                </a:lnTo>
                <a:lnTo>
                  <a:pt x="333381" y="6300972"/>
                </a:lnTo>
                <a:lnTo>
                  <a:pt x="361606" y="6247686"/>
                </a:lnTo>
                <a:lnTo>
                  <a:pt x="389372" y="6194120"/>
                </a:lnTo>
                <a:lnTo>
                  <a:pt x="416675" y="6140279"/>
                </a:lnTo>
                <a:lnTo>
                  <a:pt x="443515" y="6086165"/>
                </a:lnTo>
                <a:lnTo>
                  <a:pt x="469889" y="6031780"/>
                </a:lnTo>
                <a:lnTo>
                  <a:pt x="495793" y="5977128"/>
                </a:lnTo>
                <a:lnTo>
                  <a:pt x="521224" y="5922211"/>
                </a:lnTo>
                <a:lnTo>
                  <a:pt x="546182" y="5867031"/>
                </a:lnTo>
                <a:lnTo>
                  <a:pt x="570662" y="5811591"/>
                </a:lnTo>
                <a:lnTo>
                  <a:pt x="594662" y="5755893"/>
                </a:lnTo>
                <a:lnTo>
                  <a:pt x="618181" y="5699941"/>
                </a:lnTo>
                <a:lnTo>
                  <a:pt x="641213" y="5643737"/>
                </a:lnTo>
                <a:lnTo>
                  <a:pt x="663758" y="5587283"/>
                </a:lnTo>
                <a:lnTo>
                  <a:pt x="685813" y="5530583"/>
                </a:lnTo>
                <a:lnTo>
                  <a:pt x="707375" y="5473638"/>
                </a:lnTo>
                <a:lnTo>
                  <a:pt x="728443" y="5416450"/>
                </a:lnTo>
                <a:lnTo>
                  <a:pt x="749010" y="5359026"/>
                </a:lnTo>
                <a:lnTo>
                  <a:pt x="769078" y="5301364"/>
                </a:lnTo>
                <a:lnTo>
                  <a:pt x="788644" y="5243469"/>
                </a:lnTo>
                <a:lnTo>
                  <a:pt x="807701" y="5185341"/>
                </a:lnTo>
                <a:lnTo>
                  <a:pt x="826251" y="5126985"/>
                </a:lnTo>
                <a:lnTo>
                  <a:pt x="844290" y="5068405"/>
                </a:lnTo>
                <a:lnTo>
                  <a:pt x="861815" y="5009599"/>
                </a:lnTo>
                <a:lnTo>
                  <a:pt x="878823" y="4950574"/>
                </a:lnTo>
                <a:lnTo>
                  <a:pt x="895312" y="4891331"/>
                </a:lnTo>
                <a:lnTo>
                  <a:pt x="911281" y="4831871"/>
                </a:lnTo>
                <a:lnTo>
                  <a:pt x="926724" y="4772199"/>
                </a:lnTo>
                <a:lnTo>
                  <a:pt x="941640" y="4712318"/>
                </a:lnTo>
                <a:lnTo>
                  <a:pt x="956028" y="4652228"/>
                </a:lnTo>
                <a:lnTo>
                  <a:pt x="969882" y="4591934"/>
                </a:lnTo>
                <a:lnTo>
                  <a:pt x="983202" y="4531437"/>
                </a:lnTo>
                <a:lnTo>
                  <a:pt x="995985" y="4470740"/>
                </a:lnTo>
                <a:lnTo>
                  <a:pt x="1008228" y="4409846"/>
                </a:lnTo>
                <a:lnTo>
                  <a:pt x="1019927" y="4348757"/>
                </a:lnTo>
                <a:lnTo>
                  <a:pt x="1031083" y="4287477"/>
                </a:lnTo>
                <a:lnTo>
                  <a:pt x="1041689" y="4226007"/>
                </a:lnTo>
                <a:lnTo>
                  <a:pt x="1051746" y="4164351"/>
                </a:lnTo>
                <a:lnTo>
                  <a:pt x="1061249" y="4102510"/>
                </a:lnTo>
                <a:lnTo>
                  <a:pt x="1070198" y="4040489"/>
                </a:lnTo>
                <a:lnTo>
                  <a:pt x="1078587" y="3978287"/>
                </a:lnTo>
                <a:lnTo>
                  <a:pt x="1086415" y="3915911"/>
                </a:lnTo>
                <a:lnTo>
                  <a:pt x="1093680" y="3853360"/>
                </a:lnTo>
                <a:lnTo>
                  <a:pt x="1100379" y="3790638"/>
                </a:lnTo>
                <a:lnTo>
                  <a:pt x="1106510" y="3727749"/>
                </a:lnTo>
                <a:lnTo>
                  <a:pt x="1112069" y="3664693"/>
                </a:lnTo>
                <a:lnTo>
                  <a:pt x="1117053" y="3601474"/>
                </a:lnTo>
                <a:lnTo>
                  <a:pt x="1121461" y="3538095"/>
                </a:lnTo>
                <a:lnTo>
                  <a:pt x="1125290" y="3474558"/>
                </a:lnTo>
                <a:lnTo>
                  <a:pt x="1128537" y="3410865"/>
                </a:lnTo>
                <a:lnTo>
                  <a:pt x="1131200" y="3347020"/>
                </a:lnTo>
                <a:lnTo>
                  <a:pt x="1133275" y="3283025"/>
                </a:lnTo>
                <a:lnTo>
                  <a:pt x="1134759" y="3218883"/>
                </a:lnTo>
                <a:lnTo>
                  <a:pt x="1135654" y="3154596"/>
                </a:lnTo>
                <a:lnTo>
                  <a:pt x="1135952" y="3090166"/>
                </a:lnTo>
                <a:lnTo>
                  <a:pt x="1135654" y="3025737"/>
                </a:lnTo>
                <a:lnTo>
                  <a:pt x="1134759" y="2961450"/>
                </a:lnTo>
                <a:lnTo>
                  <a:pt x="1133275" y="2897306"/>
                </a:lnTo>
                <a:lnTo>
                  <a:pt x="1131200" y="2833311"/>
                </a:lnTo>
                <a:lnTo>
                  <a:pt x="1128537" y="2769466"/>
                </a:lnTo>
                <a:lnTo>
                  <a:pt x="1125290" y="2705774"/>
                </a:lnTo>
                <a:lnTo>
                  <a:pt x="1121461" y="2642236"/>
                </a:lnTo>
                <a:lnTo>
                  <a:pt x="1117053" y="2578858"/>
                </a:lnTo>
                <a:lnTo>
                  <a:pt x="1112069" y="2515639"/>
                </a:lnTo>
                <a:lnTo>
                  <a:pt x="1106510" y="2452584"/>
                </a:lnTo>
                <a:lnTo>
                  <a:pt x="1100379" y="2389693"/>
                </a:lnTo>
                <a:lnTo>
                  <a:pt x="1093680" y="2326972"/>
                </a:lnTo>
                <a:lnTo>
                  <a:pt x="1086415" y="2264421"/>
                </a:lnTo>
                <a:lnTo>
                  <a:pt x="1078587" y="2202044"/>
                </a:lnTo>
                <a:lnTo>
                  <a:pt x="1070198" y="2139844"/>
                </a:lnTo>
                <a:lnTo>
                  <a:pt x="1061249" y="2077822"/>
                </a:lnTo>
                <a:lnTo>
                  <a:pt x="1051746" y="2015982"/>
                </a:lnTo>
                <a:lnTo>
                  <a:pt x="1041689" y="1954325"/>
                </a:lnTo>
                <a:lnTo>
                  <a:pt x="1031083" y="1892855"/>
                </a:lnTo>
                <a:lnTo>
                  <a:pt x="1019927" y="1831575"/>
                </a:lnTo>
                <a:lnTo>
                  <a:pt x="1008228" y="1770486"/>
                </a:lnTo>
                <a:lnTo>
                  <a:pt x="995985" y="1709592"/>
                </a:lnTo>
                <a:lnTo>
                  <a:pt x="983202" y="1648896"/>
                </a:lnTo>
                <a:lnTo>
                  <a:pt x="969882" y="1588399"/>
                </a:lnTo>
                <a:lnTo>
                  <a:pt x="956028" y="1528103"/>
                </a:lnTo>
                <a:lnTo>
                  <a:pt x="941640" y="1468014"/>
                </a:lnTo>
                <a:lnTo>
                  <a:pt x="926724" y="1408132"/>
                </a:lnTo>
                <a:lnTo>
                  <a:pt x="911281" y="1348460"/>
                </a:lnTo>
                <a:lnTo>
                  <a:pt x="895312" y="1289001"/>
                </a:lnTo>
                <a:lnTo>
                  <a:pt x="878823" y="1229757"/>
                </a:lnTo>
                <a:lnTo>
                  <a:pt x="861815" y="1170732"/>
                </a:lnTo>
                <a:lnTo>
                  <a:pt x="844290" y="1111928"/>
                </a:lnTo>
                <a:lnTo>
                  <a:pt x="826251" y="1053346"/>
                </a:lnTo>
                <a:lnTo>
                  <a:pt x="807701" y="994991"/>
                </a:lnTo>
                <a:lnTo>
                  <a:pt x="788644" y="936864"/>
                </a:lnTo>
                <a:lnTo>
                  <a:pt x="769078" y="878969"/>
                </a:lnTo>
                <a:lnTo>
                  <a:pt x="749010" y="821307"/>
                </a:lnTo>
                <a:lnTo>
                  <a:pt x="728443" y="763881"/>
                </a:lnTo>
                <a:lnTo>
                  <a:pt x="707375" y="706694"/>
                </a:lnTo>
                <a:lnTo>
                  <a:pt x="685813" y="649749"/>
                </a:lnTo>
                <a:lnTo>
                  <a:pt x="663758" y="593048"/>
                </a:lnTo>
                <a:lnTo>
                  <a:pt x="641213" y="536595"/>
                </a:lnTo>
                <a:lnTo>
                  <a:pt x="618181" y="480391"/>
                </a:lnTo>
                <a:lnTo>
                  <a:pt x="594662" y="424439"/>
                </a:lnTo>
                <a:lnTo>
                  <a:pt x="570662" y="368742"/>
                </a:lnTo>
                <a:lnTo>
                  <a:pt x="546182" y="313302"/>
                </a:lnTo>
                <a:lnTo>
                  <a:pt x="521224" y="258121"/>
                </a:lnTo>
                <a:lnTo>
                  <a:pt x="495793" y="203203"/>
                </a:lnTo>
                <a:lnTo>
                  <a:pt x="469889" y="148551"/>
                </a:lnTo>
                <a:lnTo>
                  <a:pt x="443515" y="94166"/>
                </a:lnTo>
                <a:lnTo>
                  <a:pt x="416675" y="40052"/>
                </a:lnTo>
                <a:close/>
              </a:path>
            </a:pathLst>
          </a:custGeom>
          <a:solidFill>
            <a:schemeClr val="bg1">
              <a:lumMod val="85000"/>
            </a:schemeClr>
          </a:solidFill>
        </p:spPr>
        <p:txBody>
          <a:bodyPr rtlCol="0" anchor="ctr">
            <a:noAutofit/>
          </a:bodyPr>
          <a:lstStyle>
            <a:lvl1pPr marL="0" indent="0" algn="ctr">
              <a:buNone/>
              <a:defRPr/>
            </a:lvl1pPr>
          </a:lstStyle>
          <a:p>
            <a:pPr lvl="0"/>
            <a:r>
              <a:rPr lang="en-US" noProof="0"/>
              <a:t>Click icon to add picture</a:t>
            </a:r>
          </a:p>
        </p:txBody>
      </p:sp>
      <p:sp>
        <p:nvSpPr>
          <p:cNvPr id="2" name="Title 1"/>
          <p:cNvSpPr>
            <a:spLocks noGrp="1" noRot="1" noMove="1" noResize="1" noEditPoints="1" noAdjustHandles="1" noChangeArrowheads="1" noChangeShapeType="1"/>
          </p:cNvSpPr>
          <p:nvPr>
            <p:ph type="title" hasCustomPrompt="1"/>
          </p:nvPr>
        </p:nvSpPr>
        <p:spPr>
          <a:xfrm>
            <a:off x="834514" y="798159"/>
            <a:ext cx="6952633" cy="844237"/>
          </a:xfrm>
        </p:spPr>
        <p:txBody>
          <a:bodyPr>
            <a:normAutofit/>
          </a:bodyPr>
          <a:lstStyle>
            <a:lvl1pPr>
              <a:lnSpc>
                <a:spcPts val="3000"/>
              </a:lnSpc>
              <a:defRPr sz="3000">
                <a:solidFill>
                  <a:schemeClr val="accent1"/>
                </a:solidFill>
              </a:defRPr>
            </a:lvl1pPr>
          </a:lstStyle>
          <a:p>
            <a:r>
              <a:rPr lang="en-US"/>
              <a:t>Click to edit title</a:t>
            </a:r>
          </a:p>
        </p:txBody>
      </p:sp>
      <p:sp>
        <p:nvSpPr>
          <p:cNvPr id="3" name="Content Placeholder 2"/>
          <p:cNvSpPr>
            <a:spLocks noGrp="1" noRot="1" noMove="1" noResize="1" noEditPoints="1" noAdjustHandles="1" noChangeArrowheads="1" noChangeShapeType="1"/>
          </p:cNvSpPr>
          <p:nvPr>
            <p:ph sz="half" idx="1" hasCustomPrompt="1"/>
          </p:nvPr>
        </p:nvSpPr>
        <p:spPr>
          <a:xfrm>
            <a:off x="834515" y="1642396"/>
            <a:ext cx="3108960" cy="4351339"/>
          </a:xfrm>
        </p:spPr>
        <p:txBody>
          <a:bodyPr/>
          <a:lstStyle>
            <a:lvl1pPr marL="228594" indent="-228594">
              <a:buClr>
                <a:srgbClr val="FF0000"/>
              </a:buClr>
              <a:buSzPct val="110000"/>
              <a:buFont typeface="System Font Regular"/>
              <a:buChar char="●"/>
              <a:defRPr sz="1800" b="0" i="0">
                <a:latin typeface="Arial" panose="020B0604020202020204" pitchFamily="34" charset="0"/>
                <a:cs typeface="Arial" panose="020B0604020202020204" pitchFamily="34" charset="0"/>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noRot="1" noMove="1" noResize="1" noEditPoints="1" noAdjustHandles="1" noChangeArrowheads="1" noChangeShapeType="1"/>
          </p:cNvSpPr>
          <p:nvPr>
            <p:ph sz="half" idx="2" hasCustomPrompt="1"/>
          </p:nvPr>
        </p:nvSpPr>
        <p:spPr>
          <a:xfrm>
            <a:off x="4079357" y="1642396"/>
            <a:ext cx="3097162" cy="435133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8946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Table/Graphic_Maroon">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F3A37FB-4ECA-07F6-F7C3-D60EA97359F0}"/>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D507D99E-20DC-3EAA-B8BC-8B3603E349A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bg1"/>
                </a:solidFill>
              </a:defRPr>
            </a:lvl1pPr>
          </a:lstStyle>
          <a:p>
            <a:r>
              <a:rPr lang="en-US"/>
              <a:t>Click to edit title</a:t>
            </a:r>
          </a:p>
        </p:txBody>
      </p:sp>
      <p:sp>
        <p:nvSpPr>
          <p:cNvPr id="5" name="Content Placeholder 4">
            <a:extLst>
              <a:ext uri="{FF2B5EF4-FFF2-40B4-BE49-F238E27FC236}">
                <a16:creationId xmlns:a16="http://schemas.microsoft.com/office/drawing/2014/main" id="{998A163B-9208-6B8E-FCDE-800CAA73E9E0}"/>
              </a:ext>
            </a:extLst>
          </p:cNvPr>
          <p:cNvSpPr>
            <a:spLocks noGrp="1" noRot="1" noMove="1" noResize="1" noEditPoints="1" noAdjustHandles="1" noChangeArrowheads="1" noChangeShapeType="1"/>
          </p:cNvSpPr>
          <p:nvPr>
            <p:ph sz="quarter" idx="11" hasCustomPrompt="1"/>
          </p:nvPr>
        </p:nvSpPr>
        <p:spPr>
          <a:xfrm>
            <a:off x="838200" y="1808163"/>
            <a:ext cx="10515600"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Tree>
    <p:extLst>
      <p:ext uri="{BB962C8B-B14F-4D97-AF65-F5344CB8AC3E}">
        <p14:creationId xmlns:p14="http://schemas.microsoft.com/office/powerpoint/2010/main" val="27415496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Chart-Table-Graphic_Maroon">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F3A37FB-4ECA-07F6-F7C3-D60EA97359F0}"/>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D507D99E-20DC-3EAA-B8BC-8B3603E349A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bg1"/>
                </a:solidFill>
              </a:defRPr>
            </a:lvl1pPr>
          </a:lstStyle>
          <a:p>
            <a:r>
              <a:rPr lang="en-US"/>
              <a:t>Click to edit title</a:t>
            </a:r>
          </a:p>
        </p:txBody>
      </p:sp>
      <p:sp>
        <p:nvSpPr>
          <p:cNvPr id="5" name="Content Placeholder 4">
            <a:extLst>
              <a:ext uri="{FF2B5EF4-FFF2-40B4-BE49-F238E27FC236}">
                <a16:creationId xmlns:a16="http://schemas.microsoft.com/office/drawing/2014/main" id="{998A163B-9208-6B8E-FCDE-800CAA73E9E0}"/>
              </a:ext>
            </a:extLst>
          </p:cNvPr>
          <p:cNvSpPr>
            <a:spLocks noGrp="1" noRot="1" noMove="1" noResize="1" noEditPoints="1" noAdjustHandles="1" noChangeArrowheads="1" noChangeShapeType="1"/>
          </p:cNvSpPr>
          <p:nvPr>
            <p:ph sz="quarter" idx="11" hasCustomPrompt="1"/>
          </p:nvPr>
        </p:nvSpPr>
        <p:spPr>
          <a:xfrm>
            <a:off x="6215864" y="1808163"/>
            <a:ext cx="5137935"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
        <p:nvSpPr>
          <p:cNvPr id="7" name="Text Placeholder 6">
            <a:extLst>
              <a:ext uri="{FF2B5EF4-FFF2-40B4-BE49-F238E27FC236}">
                <a16:creationId xmlns:a16="http://schemas.microsoft.com/office/drawing/2014/main" id="{6703FD41-BBCA-03B3-9E87-FA51C8BCC33B}"/>
              </a:ext>
            </a:extLst>
          </p:cNvPr>
          <p:cNvSpPr>
            <a:spLocks noGrp="1" noRot="1" noMove="1" noResize="1" noEditPoints="1" noAdjustHandles="1" noChangeArrowheads="1" noChangeShapeType="1"/>
          </p:cNvSpPr>
          <p:nvPr>
            <p:ph type="body" sz="quarter" idx="12"/>
          </p:nvPr>
        </p:nvSpPr>
        <p:spPr>
          <a:xfrm>
            <a:off x="838200" y="1808163"/>
            <a:ext cx="5100638" cy="438785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88126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Table/Graphic_DkBlu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234D6C1-50EE-108F-221E-9812630E5338}"/>
              </a:ext>
            </a:extLst>
          </p:cNvPr>
          <p:cNvSpPr>
            <a:spLocks noGrp="1" noRot="1" noMove="1" noResize="1" noEditPoints="1" noAdjustHandles="1" noChangeArrowheads="1" noChangeShapeType="1"/>
          </p:cNvSpPr>
          <p:nvPr userDrawn="1"/>
        </p:nvSpPr>
        <p:spPr>
          <a:xfrm>
            <a:off x="-52175" y="0"/>
            <a:ext cx="1229158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436E11D1-C9D2-DCC1-C82D-D6B8E03C5D4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bg1"/>
                </a:solidFill>
              </a:defRPr>
            </a:lvl1pPr>
          </a:lstStyle>
          <a:p>
            <a:r>
              <a:rPr lang="en-US"/>
              <a:t>Click to edit title</a:t>
            </a:r>
          </a:p>
        </p:txBody>
      </p:sp>
      <p:sp>
        <p:nvSpPr>
          <p:cNvPr id="3" name="Content Placeholder 4">
            <a:extLst>
              <a:ext uri="{FF2B5EF4-FFF2-40B4-BE49-F238E27FC236}">
                <a16:creationId xmlns:a16="http://schemas.microsoft.com/office/drawing/2014/main" id="{D2810954-A2A8-5A05-90C4-0F2B61A8AE8D}"/>
              </a:ext>
            </a:extLst>
          </p:cNvPr>
          <p:cNvSpPr>
            <a:spLocks noGrp="1" noRot="1" noMove="1" noResize="1" noEditPoints="1" noAdjustHandles="1" noChangeArrowheads="1" noChangeShapeType="1"/>
          </p:cNvSpPr>
          <p:nvPr>
            <p:ph sz="quarter" idx="11" hasCustomPrompt="1"/>
          </p:nvPr>
        </p:nvSpPr>
        <p:spPr>
          <a:xfrm>
            <a:off x="838200" y="1808163"/>
            <a:ext cx="10515600"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Tree>
    <p:extLst>
      <p:ext uri="{BB962C8B-B14F-4D97-AF65-F5344CB8AC3E}">
        <p14:creationId xmlns:p14="http://schemas.microsoft.com/office/powerpoint/2010/main" val="38615646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Chart-Table-Graphic_DkBlu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F3A37FB-4ECA-07F6-F7C3-D60EA97359F0}"/>
              </a:ext>
            </a:extLst>
          </p:cNvPr>
          <p:cNvSpPr>
            <a:spLocks noGrp="1" noRot="1" noMove="1" noResize="1" noEditPoints="1" noAdjustHandles="1" noChangeArrowheads="1" noChangeShapeType="1"/>
          </p:cNvSpPr>
          <p:nvPr userDrawn="1"/>
        </p:nvSpPr>
        <p:spPr>
          <a:xfrm>
            <a:off x="-57472" y="0"/>
            <a:ext cx="1230218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D507D99E-20DC-3EAA-B8BC-8B3603E349A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bg1"/>
                </a:solidFill>
              </a:defRPr>
            </a:lvl1pPr>
          </a:lstStyle>
          <a:p>
            <a:r>
              <a:rPr lang="en-US"/>
              <a:t>Click to edit title</a:t>
            </a:r>
          </a:p>
        </p:txBody>
      </p:sp>
      <p:sp>
        <p:nvSpPr>
          <p:cNvPr id="5" name="Content Placeholder 4">
            <a:extLst>
              <a:ext uri="{FF2B5EF4-FFF2-40B4-BE49-F238E27FC236}">
                <a16:creationId xmlns:a16="http://schemas.microsoft.com/office/drawing/2014/main" id="{998A163B-9208-6B8E-FCDE-800CAA73E9E0}"/>
              </a:ext>
            </a:extLst>
          </p:cNvPr>
          <p:cNvSpPr>
            <a:spLocks noGrp="1" noRot="1" noMove="1" noResize="1" noEditPoints="1" noAdjustHandles="1" noChangeArrowheads="1" noChangeShapeType="1"/>
          </p:cNvSpPr>
          <p:nvPr>
            <p:ph sz="quarter" idx="11" hasCustomPrompt="1"/>
          </p:nvPr>
        </p:nvSpPr>
        <p:spPr>
          <a:xfrm>
            <a:off x="6215864" y="1808163"/>
            <a:ext cx="5137935"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
        <p:nvSpPr>
          <p:cNvPr id="7" name="Text Placeholder 6">
            <a:extLst>
              <a:ext uri="{FF2B5EF4-FFF2-40B4-BE49-F238E27FC236}">
                <a16:creationId xmlns:a16="http://schemas.microsoft.com/office/drawing/2014/main" id="{6703FD41-BBCA-03B3-9E87-FA51C8BCC33B}"/>
              </a:ext>
            </a:extLst>
          </p:cNvPr>
          <p:cNvSpPr>
            <a:spLocks noGrp="1" noRot="1" noMove="1" noResize="1" noEditPoints="1" noAdjustHandles="1" noChangeArrowheads="1" noChangeShapeType="1"/>
          </p:cNvSpPr>
          <p:nvPr>
            <p:ph type="body" sz="quarter" idx="12"/>
          </p:nvPr>
        </p:nvSpPr>
        <p:spPr>
          <a:xfrm>
            <a:off x="838200" y="1808163"/>
            <a:ext cx="5100638" cy="438785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7537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Table/Graphic_LtBlu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A4531AC-694B-8EF0-0279-136F7E54BC62}"/>
              </a:ext>
            </a:extLst>
          </p:cNvPr>
          <p:cNvSpPr>
            <a:spLocks noGrp="1" noRot="1" noMove="1" noResize="1" noEditPoints="1" noAdjustHandles="1" noChangeArrowheads="1" noChangeShapeType="1"/>
          </p:cNvSpPr>
          <p:nvPr userDrawn="1"/>
        </p:nvSpPr>
        <p:spPr>
          <a:xfrm>
            <a:off x="-65722" y="0"/>
            <a:ext cx="1231868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4CC39BDE-0668-FC48-2263-38188863661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accent1"/>
                </a:solidFill>
              </a:defRPr>
            </a:lvl1pPr>
          </a:lstStyle>
          <a:p>
            <a:r>
              <a:rPr lang="en-US"/>
              <a:t>Click to edit title</a:t>
            </a:r>
          </a:p>
        </p:txBody>
      </p:sp>
      <p:sp>
        <p:nvSpPr>
          <p:cNvPr id="3" name="Content Placeholder 4">
            <a:extLst>
              <a:ext uri="{FF2B5EF4-FFF2-40B4-BE49-F238E27FC236}">
                <a16:creationId xmlns:a16="http://schemas.microsoft.com/office/drawing/2014/main" id="{568B191D-61D5-DF67-3598-8CDDB339876C}"/>
              </a:ext>
            </a:extLst>
          </p:cNvPr>
          <p:cNvSpPr>
            <a:spLocks noGrp="1" noRot="1" noMove="1" noResize="1" noEditPoints="1" noAdjustHandles="1" noChangeArrowheads="1" noChangeShapeType="1"/>
          </p:cNvSpPr>
          <p:nvPr>
            <p:ph sz="quarter" idx="11" hasCustomPrompt="1"/>
          </p:nvPr>
        </p:nvSpPr>
        <p:spPr>
          <a:xfrm>
            <a:off x="838200" y="1808163"/>
            <a:ext cx="10515600"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Tree>
    <p:extLst>
      <p:ext uri="{BB962C8B-B14F-4D97-AF65-F5344CB8AC3E}">
        <p14:creationId xmlns:p14="http://schemas.microsoft.com/office/powerpoint/2010/main" val="24497573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Chart-Table-Graphic_LtBlue">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F3A37FB-4ECA-07F6-F7C3-D60EA97359F0}"/>
              </a:ext>
            </a:extLst>
          </p:cNvPr>
          <p:cNvSpPr>
            <a:spLocks noGrp="1" noRot="1" noMove="1" noResize="1" noEditPoints="1" noAdjustHandles="1" noChangeArrowheads="1" noChangeShapeType="1"/>
          </p:cNvSpPr>
          <p:nvPr userDrawn="1"/>
        </p:nvSpPr>
        <p:spPr>
          <a:xfrm>
            <a:off x="-60960" y="0"/>
            <a:ext cx="1230915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D507D99E-20DC-3EAA-B8BC-8B3603E349A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noRot="1" noMove="1" noResize="1" noEditPoints="1" noAdjustHandles="1" noChangeArrowheads="1" noChangeShapeType="1"/>
          </p:cNvSpPr>
          <p:nvPr>
            <p:ph type="title" hasCustomPrompt="1"/>
          </p:nvPr>
        </p:nvSpPr>
        <p:spPr>
          <a:xfrm>
            <a:off x="838200" y="484632"/>
            <a:ext cx="10515600" cy="941832"/>
          </a:xfrm>
        </p:spPr>
        <p:txBody>
          <a:bodyPr/>
          <a:lstStyle>
            <a:lvl1pPr>
              <a:defRPr sz="3200">
                <a:solidFill>
                  <a:schemeClr val="accent1"/>
                </a:solidFill>
              </a:defRPr>
            </a:lvl1pPr>
          </a:lstStyle>
          <a:p>
            <a:r>
              <a:rPr lang="en-US"/>
              <a:t>Click to edit title</a:t>
            </a:r>
          </a:p>
        </p:txBody>
      </p:sp>
      <p:sp>
        <p:nvSpPr>
          <p:cNvPr id="5" name="Content Placeholder 4">
            <a:extLst>
              <a:ext uri="{FF2B5EF4-FFF2-40B4-BE49-F238E27FC236}">
                <a16:creationId xmlns:a16="http://schemas.microsoft.com/office/drawing/2014/main" id="{998A163B-9208-6B8E-FCDE-800CAA73E9E0}"/>
              </a:ext>
            </a:extLst>
          </p:cNvPr>
          <p:cNvSpPr>
            <a:spLocks noGrp="1" noRot="1" noMove="1" noResize="1" noEditPoints="1" noAdjustHandles="1" noChangeArrowheads="1" noChangeShapeType="1"/>
          </p:cNvSpPr>
          <p:nvPr>
            <p:ph sz="quarter" idx="11" hasCustomPrompt="1"/>
          </p:nvPr>
        </p:nvSpPr>
        <p:spPr>
          <a:xfrm>
            <a:off x="6215864" y="1808163"/>
            <a:ext cx="5137935" cy="4360862"/>
          </a:xfrm>
        </p:spPr>
        <p:txBody>
          <a:bodyPr anchor="ctr"/>
          <a:lstStyle>
            <a:lvl1pPr marL="0" indent="0" algn="ctr">
              <a:buNone/>
              <a:defRPr sz="2400"/>
            </a:lvl1pPr>
            <a:lvl2pPr>
              <a:defRPr sz="2400"/>
            </a:lvl2pPr>
            <a:lvl3pPr>
              <a:defRPr sz="2400"/>
            </a:lvl3pPr>
            <a:lvl4pPr>
              <a:defRPr sz="2400"/>
            </a:lvl4pPr>
            <a:lvl5pPr>
              <a:defRPr sz="2400"/>
            </a:lvl5pPr>
          </a:lstStyle>
          <a:p>
            <a:pPr lvl="0"/>
            <a:r>
              <a:rPr lang="en-US"/>
              <a:t>Click to add Chart / Table / Graphic</a:t>
            </a:r>
          </a:p>
        </p:txBody>
      </p:sp>
      <p:sp>
        <p:nvSpPr>
          <p:cNvPr id="7" name="Text Placeholder 6">
            <a:extLst>
              <a:ext uri="{FF2B5EF4-FFF2-40B4-BE49-F238E27FC236}">
                <a16:creationId xmlns:a16="http://schemas.microsoft.com/office/drawing/2014/main" id="{6703FD41-BBCA-03B3-9E87-FA51C8BCC33B}"/>
              </a:ext>
            </a:extLst>
          </p:cNvPr>
          <p:cNvSpPr>
            <a:spLocks noGrp="1" noRot="1" noMove="1" noResize="1" noEditPoints="1" noAdjustHandles="1" noChangeArrowheads="1" noChangeShapeType="1"/>
          </p:cNvSpPr>
          <p:nvPr>
            <p:ph type="body" sz="quarter" idx="12"/>
          </p:nvPr>
        </p:nvSpPr>
        <p:spPr>
          <a:xfrm>
            <a:off x="838200" y="1808163"/>
            <a:ext cx="5100638" cy="438785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61411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Picture_Maroon">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3CBF03EC-5E80-8E5C-6EC3-1CAE792C55C4}"/>
              </a:ext>
            </a:extLst>
          </p:cNvPr>
          <p:cNvSpPr>
            <a:spLocks noGrp="1" noRot="1" noMove="1" noResize="1" noEditPoints="1" noAdjustHandles="1" noChangeArrowheads="1" noChangeShapeType="1"/>
          </p:cNvSpPr>
          <p:nvPr/>
        </p:nvSpPr>
        <p:spPr>
          <a:xfrm>
            <a:off x="0" y="-47412"/>
            <a:ext cx="4962525" cy="6957588"/>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A45A2B8F-0836-6DB2-21DA-94D53FD5C0E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714248" y="798513"/>
            <a:ext cx="3573272" cy="5029385"/>
          </a:xfrm>
        </p:spPr>
        <p:txBody>
          <a:bodyPr>
            <a:normAutofit/>
          </a:bodyPr>
          <a:lstStyle>
            <a:lvl1pPr>
              <a:lnSpc>
                <a:spcPts val="3200"/>
              </a:lnSpc>
              <a:defRPr sz="3200">
                <a:solidFill>
                  <a:schemeClr val="bg1"/>
                </a:solidFill>
              </a:defRPr>
            </a:lvl1pPr>
          </a:lstStyle>
          <a:p>
            <a:r>
              <a:rPr lang="en-US"/>
              <a:t>Click to edit title</a:t>
            </a:r>
          </a:p>
        </p:txBody>
      </p:sp>
      <p:sp>
        <p:nvSpPr>
          <p:cNvPr id="10" name="Picture Placeholder 9">
            <a:extLst>
              <a:ext uri="{FF2B5EF4-FFF2-40B4-BE49-F238E27FC236}">
                <a16:creationId xmlns:a16="http://schemas.microsoft.com/office/drawing/2014/main" id="{2FDB4AA8-E2F1-E9A6-4AEB-2D4E316047DC}"/>
              </a:ext>
            </a:extLst>
          </p:cNvPr>
          <p:cNvSpPr>
            <a:spLocks noGrp="1" noRot="1" noMove="1" noResize="1" noEditPoints="1" noAdjustHandles="1" noChangeArrowheads="1" noChangeShapeType="1"/>
          </p:cNvSpPr>
          <p:nvPr>
            <p:ph type="pic" sz="quarter" idx="10" hasCustomPrompt="1"/>
          </p:nvPr>
        </p:nvSpPr>
        <p:spPr bwMode="auto">
          <a:xfrm>
            <a:off x="4036392" y="-52176"/>
            <a:ext cx="8155608" cy="6962352"/>
          </a:xfrm>
          <a:custGeom>
            <a:avLst/>
            <a:gdLst>
              <a:gd name="connsiteX0" fmla="*/ 0 w 8155608"/>
              <a:gd name="connsiteY0" fmla="*/ 0 h 6858000"/>
              <a:gd name="connsiteX1" fmla="*/ 8155608 w 8155608"/>
              <a:gd name="connsiteY1" fmla="*/ 0 h 6858000"/>
              <a:gd name="connsiteX2" fmla="*/ 8155608 w 8155608"/>
              <a:gd name="connsiteY2" fmla="*/ 6858000 h 6858000"/>
              <a:gd name="connsiteX3" fmla="*/ 2400 w 8155608"/>
              <a:gd name="connsiteY3" fmla="*/ 6858000 h 6858000"/>
              <a:gd name="connsiteX4" fmla="*/ 5607 w 8155608"/>
              <a:gd name="connsiteY4" fmla="*/ 6852545 h 6858000"/>
              <a:gd name="connsiteX5" fmla="*/ 35645 w 8155608"/>
              <a:gd name="connsiteY5" fmla="*/ 6800391 h 6858000"/>
              <a:gd name="connsiteX6" fmla="*/ 65232 w 8155608"/>
              <a:gd name="connsiteY6" fmla="*/ 6747949 h 6858000"/>
              <a:gd name="connsiteX7" fmla="*/ 94370 w 8155608"/>
              <a:gd name="connsiteY7" fmla="*/ 6695220 h 6858000"/>
              <a:gd name="connsiteX8" fmla="*/ 123053 w 8155608"/>
              <a:gd name="connsiteY8" fmla="*/ 6642208 h 6858000"/>
              <a:gd name="connsiteX9" fmla="*/ 151281 w 8155608"/>
              <a:gd name="connsiteY9" fmla="*/ 6588915 h 6858000"/>
              <a:gd name="connsiteX10" fmla="*/ 179048 w 8155608"/>
              <a:gd name="connsiteY10" fmla="*/ 6535343 h 6858000"/>
              <a:gd name="connsiteX11" fmla="*/ 206356 w 8155608"/>
              <a:gd name="connsiteY11" fmla="*/ 6481496 h 6858000"/>
              <a:gd name="connsiteX12" fmla="*/ 233199 w 8155608"/>
              <a:gd name="connsiteY12" fmla="*/ 6427376 h 6858000"/>
              <a:gd name="connsiteX13" fmla="*/ 259575 w 8155608"/>
              <a:gd name="connsiteY13" fmla="*/ 6372985 h 6858000"/>
              <a:gd name="connsiteX14" fmla="*/ 285482 w 8155608"/>
              <a:gd name="connsiteY14" fmla="*/ 6318327 h 6858000"/>
              <a:gd name="connsiteX15" fmla="*/ 310916 w 8155608"/>
              <a:gd name="connsiteY15" fmla="*/ 6263404 h 6858000"/>
              <a:gd name="connsiteX16" fmla="*/ 335876 w 8155608"/>
              <a:gd name="connsiteY16" fmla="*/ 6208218 h 6858000"/>
              <a:gd name="connsiteX17" fmla="*/ 360358 w 8155608"/>
              <a:gd name="connsiteY17" fmla="*/ 6152771 h 6858000"/>
              <a:gd name="connsiteX18" fmla="*/ 384362 w 8155608"/>
              <a:gd name="connsiteY18" fmla="*/ 6097068 h 6858000"/>
              <a:gd name="connsiteX19" fmla="*/ 407881 w 8155608"/>
              <a:gd name="connsiteY19" fmla="*/ 6041109 h 6858000"/>
              <a:gd name="connsiteX20" fmla="*/ 430917 w 8155608"/>
              <a:gd name="connsiteY20" fmla="*/ 5984899 h 6858000"/>
              <a:gd name="connsiteX21" fmla="*/ 453465 w 8155608"/>
              <a:gd name="connsiteY21" fmla="*/ 5928438 h 6858000"/>
              <a:gd name="connsiteX22" fmla="*/ 475523 w 8155608"/>
              <a:gd name="connsiteY22" fmla="*/ 5871732 h 6858000"/>
              <a:gd name="connsiteX23" fmla="*/ 497087 w 8155608"/>
              <a:gd name="connsiteY23" fmla="*/ 5814781 h 6858000"/>
              <a:gd name="connsiteX24" fmla="*/ 518155 w 8155608"/>
              <a:gd name="connsiteY24" fmla="*/ 5757587 h 6858000"/>
              <a:gd name="connsiteX25" fmla="*/ 538726 w 8155608"/>
              <a:gd name="connsiteY25" fmla="*/ 5700156 h 6858000"/>
              <a:gd name="connsiteX26" fmla="*/ 558796 w 8155608"/>
              <a:gd name="connsiteY26" fmla="*/ 5642487 h 6858000"/>
              <a:gd name="connsiteX27" fmla="*/ 578363 w 8155608"/>
              <a:gd name="connsiteY27" fmla="*/ 5584586 h 6858000"/>
              <a:gd name="connsiteX28" fmla="*/ 597424 w 8155608"/>
              <a:gd name="connsiteY28" fmla="*/ 5526452 h 6858000"/>
              <a:gd name="connsiteX29" fmla="*/ 615975 w 8155608"/>
              <a:gd name="connsiteY29" fmla="*/ 5468089 h 6858000"/>
              <a:gd name="connsiteX30" fmla="*/ 634015 w 8155608"/>
              <a:gd name="connsiteY30" fmla="*/ 5409502 h 6858000"/>
              <a:gd name="connsiteX31" fmla="*/ 651542 w 8155608"/>
              <a:gd name="connsiteY31" fmla="*/ 5350690 h 6858000"/>
              <a:gd name="connsiteX32" fmla="*/ 668553 w 8155608"/>
              <a:gd name="connsiteY32" fmla="*/ 5291658 h 6858000"/>
              <a:gd name="connsiteX33" fmla="*/ 685044 w 8155608"/>
              <a:gd name="connsiteY33" fmla="*/ 5232409 h 6858000"/>
              <a:gd name="connsiteX34" fmla="*/ 701014 w 8155608"/>
              <a:gd name="connsiteY34" fmla="*/ 5172942 h 6858000"/>
              <a:gd name="connsiteX35" fmla="*/ 716459 w 8155608"/>
              <a:gd name="connsiteY35" fmla="*/ 5113264 h 6858000"/>
              <a:gd name="connsiteX36" fmla="*/ 731377 w 8155608"/>
              <a:gd name="connsiteY36" fmla="*/ 5053376 h 6858000"/>
              <a:gd name="connsiteX37" fmla="*/ 745765 w 8155608"/>
              <a:gd name="connsiteY37" fmla="*/ 4993279 h 6858000"/>
              <a:gd name="connsiteX38" fmla="*/ 759622 w 8155608"/>
              <a:gd name="connsiteY38" fmla="*/ 4932978 h 6858000"/>
              <a:gd name="connsiteX39" fmla="*/ 772943 w 8155608"/>
              <a:gd name="connsiteY39" fmla="*/ 4872474 h 6858000"/>
              <a:gd name="connsiteX40" fmla="*/ 785727 w 8155608"/>
              <a:gd name="connsiteY40" fmla="*/ 4811771 h 6858000"/>
              <a:gd name="connsiteX41" fmla="*/ 797970 w 8155608"/>
              <a:gd name="connsiteY41" fmla="*/ 4750870 h 6858000"/>
              <a:gd name="connsiteX42" fmla="*/ 809672 w 8155608"/>
              <a:gd name="connsiteY42" fmla="*/ 4689774 h 6858000"/>
              <a:gd name="connsiteX43" fmla="*/ 820829 w 8155608"/>
              <a:gd name="connsiteY43" fmla="*/ 4628487 h 6858000"/>
              <a:gd name="connsiteX44" fmla="*/ 831436 w 8155608"/>
              <a:gd name="connsiteY44" fmla="*/ 4567010 h 6858000"/>
              <a:gd name="connsiteX45" fmla="*/ 841495 w 8155608"/>
              <a:gd name="connsiteY45" fmla="*/ 4505347 h 6858000"/>
              <a:gd name="connsiteX46" fmla="*/ 850999 w 8155608"/>
              <a:gd name="connsiteY46" fmla="*/ 4443500 h 6858000"/>
              <a:gd name="connsiteX47" fmla="*/ 859948 w 8155608"/>
              <a:gd name="connsiteY47" fmla="*/ 4381471 h 6858000"/>
              <a:gd name="connsiteX48" fmla="*/ 868337 w 8155608"/>
              <a:gd name="connsiteY48" fmla="*/ 4319263 h 6858000"/>
              <a:gd name="connsiteX49" fmla="*/ 876167 w 8155608"/>
              <a:gd name="connsiteY49" fmla="*/ 4256880 h 6858000"/>
              <a:gd name="connsiteX50" fmla="*/ 883433 w 8155608"/>
              <a:gd name="connsiteY50" fmla="*/ 4194322 h 6858000"/>
              <a:gd name="connsiteX51" fmla="*/ 890132 w 8155608"/>
              <a:gd name="connsiteY51" fmla="*/ 4131593 h 6858000"/>
              <a:gd name="connsiteX52" fmla="*/ 896264 w 8155608"/>
              <a:gd name="connsiteY52" fmla="*/ 4068696 h 6858000"/>
              <a:gd name="connsiteX53" fmla="*/ 901822 w 8155608"/>
              <a:gd name="connsiteY53" fmla="*/ 4005633 h 6858000"/>
              <a:gd name="connsiteX54" fmla="*/ 906808 w 8155608"/>
              <a:gd name="connsiteY54" fmla="*/ 3942408 h 6858000"/>
              <a:gd name="connsiteX55" fmla="*/ 911217 w 8155608"/>
              <a:gd name="connsiteY55" fmla="*/ 3879021 h 6858000"/>
              <a:gd name="connsiteX56" fmla="*/ 915045 w 8155608"/>
              <a:gd name="connsiteY56" fmla="*/ 3815477 h 6858000"/>
              <a:gd name="connsiteX57" fmla="*/ 918293 w 8155608"/>
              <a:gd name="connsiteY57" fmla="*/ 3751777 h 6858000"/>
              <a:gd name="connsiteX58" fmla="*/ 920955 w 8155608"/>
              <a:gd name="connsiteY58" fmla="*/ 3687925 h 6858000"/>
              <a:gd name="connsiteX59" fmla="*/ 923030 w 8155608"/>
              <a:gd name="connsiteY59" fmla="*/ 3623923 h 6858000"/>
              <a:gd name="connsiteX60" fmla="*/ 924517 w 8155608"/>
              <a:gd name="connsiteY60" fmla="*/ 3559773 h 6858000"/>
              <a:gd name="connsiteX61" fmla="*/ 925410 w 8155608"/>
              <a:gd name="connsiteY61" fmla="*/ 3495479 h 6858000"/>
              <a:gd name="connsiteX62" fmla="*/ 925708 w 8155608"/>
              <a:gd name="connsiteY62" fmla="*/ 3431042 h 6858000"/>
              <a:gd name="connsiteX63" fmla="*/ 925410 w 8155608"/>
              <a:gd name="connsiteY63" fmla="*/ 3366606 h 6858000"/>
              <a:gd name="connsiteX64" fmla="*/ 924517 w 8155608"/>
              <a:gd name="connsiteY64" fmla="*/ 3302311 h 6858000"/>
              <a:gd name="connsiteX65" fmla="*/ 923030 w 8155608"/>
              <a:gd name="connsiteY65" fmla="*/ 3238161 h 6858000"/>
              <a:gd name="connsiteX66" fmla="*/ 920955 w 8155608"/>
              <a:gd name="connsiteY66" fmla="*/ 3174158 h 6858000"/>
              <a:gd name="connsiteX67" fmla="*/ 918293 w 8155608"/>
              <a:gd name="connsiteY67" fmla="*/ 3110306 h 6858000"/>
              <a:gd name="connsiteX68" fmla="*/ 915045 w 8155608"/>
              <a:gd name="connsiteY68" fmla="*/ 3046608 h 6858000"/>
              <a:gd name="connsiteX69" fmla="*/ 911217 w 8155608"/>
              <a:gd name="connsiteY69" fmla="*/ 2983062 h 6858000"/>
              <a:gd name="connsiteX70" fmla="*/ 906808 w 8155608"/>
              <a:gd name="connsiteY70" fmla="*/ 2919677 h 6858000"/>
              <a:gd name="connsiteX71" fmla="*/ 901822 w 8155608"/>
              <a:gd name="connsiteY71" fmla="*/ 2856451 h 6858000"/>
              <a:gd name="connsiteX72" fmla="*/ 896264 w 8155608"/>
              <a:gd name="connsiteY72" fmla="*/ 2793389 h 6858000"/>
              <a:gd name="connsiteX73" fmla="*/ 890132 w 8155608"/>
              <a:gd name="connsiteY73" fmla="*/ 2730491 h 6858000"/>
              <a:gd name="connsiteX74" fmla="*/ 883433 w 8155608"/>
              <a:gd name="connsiteY74" fmla="*/ 2667763 h 6858000"/>
              <a:gd name="connsiteX75" fmla="*/ 876167 w 8155608"/>
              <a:gd name="connsiteY75" fmla="*/ 2605205 h 6858000"/>
              <a:gd name="connsiteX76" fmla="*/ 868337 w 8155608"/>
              <a:gd name="connsiteY76" fmla="*/ 2542821 h 6858000"/>
              <a:gd name="connsiteX77" fmla="*/ 859948 w 8155608"/>
              <a:gd name="connsiteY77" fmla="*/ 2480613 h 6858000"/>
              <a:gd name="connsiteX78" fmla="*/ 850999 w 8155608"/>
              <a:gd name="connsiteY78" fmla="*/ 2418585 h 6858000"/>
              <a:gd name="connsiteX79" fmla="*/ 841495 w 8155608"/>
              <a:gd name="connsiteY79" fmla="*/ 2356738 h 6858000"/>
              <a:gd name="connsiteX80" fmla="*/ 831436 w 8155608"/>
              <a:gd name="connsiteY80" fmla="*/ 2295074 h 6858000"/>
              <a:gd name="connsiteX81" fmla="*/ 820829 w 8155608"/>
              <a:gd name="connsiteY81" fmla="*/ 2233598 h 6858000"/>
              <a:gd name="connsiteX82" fmla="*/ 809672 w 8155608"/>
              <a:gd name="connsiteY82" fmla="*/ 2172310 h 6858000"/>
              <a:gd name="connsiteX83" fmla="*/ 797970 w 8155608"/>
              <a:gd name="connsiteY83" fmla="*/ 2111215 h 6858000"/>
              <a:gd name="connsiteX84" fmla="*/ 785727 w 8155608"/>
              <a:gd name="connsiteY84" fmla="*/ 2050314 h 6858000"/>
              <a:gd name="connsiteX85" fmla="*/ 772943 w 8155608"/>
              <a:gd name="connsiteY85" fmla="*/ 1989611 h 6858000"/>
              <a:gd name="connsiteX86" fmla="*/ 759622 w 8155608"/>
              <a:gd name="connsiteY86" fmla="*/ 1929107 h 6858000"/>
              <a:gd name="connsiteX87" fmla="*/ 745765 w 8155608"/>
              <a:gd name="connsiteY87" fmla="*/ 1868805 h 6858000"/>
              <a:gd name="connsiteX88" fmla="*/ 731377 w 8155608"/>
              <a:gd name="connsiteY88" fmla="*/ 1808709 h 6858000"/>
              <a:gd name="connsiteX89" fmla="*/ 716459 w 8155608"/>
              <a:gd name="connsiteY89" fmla="*/ 1748820 h 6858000"/>
              <a:gd name="connsiteX90" fmla="*/ 701014 w 8155608"/>
              <a:gd name="connsiteY90" fmla="*/ 1689141 h 6858000"/>
              <a:gd name="connsiteX91" fmla="*/ 685044 w 8155608"/>
              <a:gd name="connsiteY91" fmla="*/ 1629676 h 6858000"/>
              <a:gd name="connsiteX92" fmla="*/ 668553 w 8155608"/>
              <a:gd name="connsiteY92" fmla="*/ 1570425 h 6858000"/>
              <a:gd name="connsiteX93" fmla="*/ 651542 w 8155608"/>
              <a:gd name="connsiteY93" fmla="*/ 1511393 h 6858000"/>
              <a:gd name="connsiteX94" fmla="*/ 634015 w 8155608"/>
              <a:gd name="connsiteY94" fmla="*/ 1452583 h 6858000"/>
              <a:gd name="connsiteX95" fmla="*/ 615975 w 8155608"/>
              <a:gd name="connsiteY95" fmla="*/ 1393995 h 6858000"/>
              <a:gd name="connsiteX96" fmla="*/ 597424 w 8155608"/>
              <a:gd name="connsiteY96" fmla="*/ 1335633 h 6858000"/>
              <a:gd name="connsiteX97" fmla="*/ 578363 w 8155608"/>
              <a:gd name="connsiteY97" fmla="*/ 1277499 h 6858000"/>
              <a:gd name="connsiteX98" fmla="*/ 558796 w 8155608"/>
              <a:gd name="connsiteY98" fmla="*/ 1219598 h 6858000"/>
              <a:gd name="connsiteX99" fmla="*/ 538726 w 8155608"/>
              <a:gd name="connsiteY99" fmla="*/ 1161929 h 6858000"/>
              <a:gd name="connsiteX100" fmla="*/ 518155 w 8155608"/>
              <a:gd name="connsiteY100" fmla="*/ 1104497 h 6858000"/>
              <a:gd name="connsiteX101" fmla="*/ 497087 w 8155608"/>
              <a:gd name="connsiteY101" fmla="*/ 1047304 h 6858000"/>
              <a:gd name="connsiteX102" fmla="*/ 475523 w 8155608"/>
              <a:gd name="connsiteY102" fmla="*/ 990353 h 6858000"/>
              <a:gd name="connsiteX103" fmla="*/ 453465 w 8155608"/>
              <a:gd name="connsiteY103" fmla="*/ 933645 h 6858000"/>
              <a:gd name="connsiteX104" fmla="*/ 430917 w 8155608"/>
              <a:gd name="connsiteY104" fmla="*/ 877186 h 6858000"/>
              <a:gd name="connsiteX105" fmla="*/ 407881 w 8155608"/>
              <a:gd name="connsiteY105" fmla="*/ 820976 h 6858000"/>
              <a:gd name="connsiteX106" fmla="*/ 384362 w 8155608"/>
              <a:gd name="connsiteY106" fmla="*/ 765017 h 6858000"/>
              <a:gd name="connsiteX107" fmla="*/ 360358 w 8155608"/>
              <a:gd name="connsiteY107" fmla="*/ 709314 h 6858000"/>
              <a:gd name="connsiteX108" fmla="*/ 335876 w 8155608"/>
              <a:gd name="connsiteY108" fmla="*/ 653867 h 6858000"/>
              <a:gd name="connsiteX109" fmla="*/ 310916 w 8155608"/>
              <a:gd name="connsiteY109" fmla="*/ 598681 h 6858000"/>
              <a:gd name="connsiteX110" fmla="*/ 285482 w 8155608"/>
              <a:gd name="connsiteY110" fmla="*/ 543757 h 6858000"/>
              <a:gd name="connsiteX111" fmla="*/ 259575 w 8155608"/>
              <a:gd name="connsiteY111" fmla="*/ 489098 h 6858000"/>
              <a:gd name="connsiteX112" fmla="*/ 233199 w 8155608"/>
              <a:gd name="connsiteY112" fmla="*/ 434707 h 6858000"/>
              <a:gd name="connsiteX113" fmla="*/ 206356 w 8155608"/>
              <a:gd name="connsiteY113" fmla="*/ 380587 h 6858000"/>
              <a:gd name="connsiteX114" fmla="*/ 179048 w 8155608"/>
              <a:gd name="connsiteY114" fmla="*/ 326740 h 6858000"/>
              <a:gd name="connsiteX115" fmla="*/ 151281 w 8155608"/>
              <a:gd name="connsiteY115" fmla="*/ 273169 h 6858000"/>
              <a:gd name="connsiteX116" fmla="*/ 123053 w 8155608"/>
              <a:gd name="connsiteY116" fmla="*/ 219877 h 6858000"/>
              <a:gd name="connsiteX117" fmla="*/ 94370 w 8155608"/>
              <a:gd name="connsiteY117" fmla="*/ 166865 h 6858000"/>
              <a:gd name="connsiteX118" fmla="*/ 65232 w 8155608"/>
              <a:gd name="connsiteY118" fmla="*/ 114136 h 6858000"/>
              <a:gd name="connsiteX119" fmla="*/ 35645 w 8155608"/>
              <a:gd name="connsiteY119" fmla="*/ 61693 h 6858000"/>
              <a:gd name="connsiteX120" fmla="*/ 5607 w 8155608"/>
              <a:gd name="connsiteY120" fmla="*/ 95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8155608" h="6858000">
                <a:moveTo>
                  <a:pt x="0" y="0"/>
                </a:moveTo>
                <a:lnTo>
                  <a:pt x="8155608" y="0"/>
                </a:lnTo>
                <a:lnTo>
                  <a:pt x="8155608" y="6858000"/>
                </a:lnTo>
                <a:lnTo>
                  <a:pt x="2400" y="6858000"/>
                </a:lnTo>
                <a:lnTo>
                  <a:pt x="5607" y="6852545"/>
                </a:lnTo>
                <a:lnTo>
                  <a:pt x="35645" y="6800391"/>
                </a:lnTo>
                <a:lnTo>
                  <a:pt x="65232" y="6747949"/>
                </a:lnTo>
                <a:lnTo>
                  <a:pt x="94370" y="6695220"/>
                </a:lnTo>
                <a:lnTo>
                  <a:pt x="123053" y="6642208"/>
                </a:lnTo>
                <a:lnTo>
                  <a:pt x="151281" y="6588915"/>
                </a:lnTo>
                <a:lnTo>
                  <a:pt x="179048" y="6535343"/>
                </a:lnTo>
                <a:lnTo>
                  <a:pt x="206356" y="6481496"/>
                </a:lnTo>
                <a:lnTo>
                  <a:pt x="233199" y="6427376"/>
                </a:lnTo>
                <a:lnTo>
                  <a:pt x="259575" y="6372985"/>
                </a:lnTo>
                <a:lnTo>
                  <a:pt x="285482" y="6318327"/>
                </a:lnTo>
                <a:lnTo>
                  <a:pt x="310916" y="6263404"/>
                </a:lnTo>
                <a:lnTo>
                  <a:pt x="335876" y="6208218"/>
                </a:lnTo>
                <a:lnTo>
                  <a:pt x="360358" y="6152771"/>
                </a:lnTo>
                <a:lnTo>
                  <a:pt x="384362" y="6097068"/>
                </a:lnTo>
                <a:lnTo>
                  <a:pt x="407881" y="6041109"/>
                </a:lnTo>
                <a:lnTo>
                  <a:pt x="430917" y="5984899"/>
                </a:lnTo>
                <a:lnTo>
                  <a:pt x="453465" y="5928438"/>
                </a:lnTo>
                <a:lnTo>
                  <a:pt x="475523" y="5871732"/>
                </a:lnTo>
                <a:lnTo>
                  <a:pt x="497087" y="5814781"/>
                </a:lnTo>
                <a:lnTo>
                  <a:pt x="518155" y="5757587"/>
                </a:lnTo>
                <a:lnTo>
                  <a:pt x="538726" y="5700156"/>
                </a:lnTo>
                <a:lnTo>
                  <a:pt x="558796" y="5642487"/>
                </a:lnTo>
                <a:lnTo>
                  <a:pt x="578363" y="5584586"/>
                </a:lnTo>
                <a:lnTo>
                  <a:pt x="597424" y="5526452"/>
                </a:lnTo>
                <a:lnTo>
                  <a:pt x="615975" y="5468089"/>
                </a:lnTo>
                <a:lnTo>
                  <a:pt x="634015" y="5409502"/>
                </a:lnTo>
                <a:lnTo>
                  <a:pt x="651542" y="5350690"/>
                </a:lnTo>
                <a:lnTo>
                  <a:pt x="668553" y="5291658"/>
                </a:lnTo>
                <a:lnTo>
                  <a:pt x="685044" y="5232409"/>
                </a:lnTo>
                <a:lnTo>
                  <a:pt x="701014" y="5172942"/>
                </a:lnTo>
                <a:lnTo>
                  <a:pt x="716459" y="5113264"/>
                </a:lnTo>
                <a:lnTo>
                  <a:pt x="731377" y="5053376"/>
                </a:lnTo>
                <a:lnTo>
                  <a:pt x="745765" y="4993279"/>
                </a:lnTo>
                <a:lnTo>
                  <a:pt x="759622" y="4932978"/>
                </a:lnTo>
                <a:lnTo>
                  <a:pt x="772943" y="4872474"/>
                </a:lnTo>
                <a:lnTo>
                  <a:pt x="785727" y="4811771"/>
                </a:lnTo>
                <a:lnTo>
                  <a:pt x="797970" y="4750870"/>
                </a:lnTo>
                <a:lnTo>
                  <a:pt x="809672" y="4689774"/>
                </a:lnTo>
                <a:lnTo>
                  <a:pt x="820829" y="4628487"/>
                </a:lnTo>
                <a:lnTo>
                  <a:pt x="831436" y="4567010"/>
                </a:lnTo>
                <a:lnTo>
                  <a:pt x="841495" y="4505347"/>
                </a:lnTo>
                <a:lnTo>
                  <a:pt x="850999" y="4443500"/>
                </a:lnTo>
                <a:lnTo>
                  <a:pt x="859948" y="4381471"/>
                </a:lnTo>
                <a:lnTo>
                  <a:pt x="868337" y="4319263"/>
                </a:lnTo>
                <a:lnTo>
                  <a:pt x="876167" y="4256880"/>
                </a:lnTo>
                <a:lnTo>
                  <a:pt x="883433" y="4194322"/>
                </a:lnTo>
                <a:lnTo>
                  <a:pt x="890132" y="4131593"/>
                </a:lnTo>
                <a:lnTo>
                  <a:pt x="896264" y="4068696"/>
                </a:lnTo>
                <a:lnTo>
                  <a:pt x="901822" y="4005633"/>
                </a:lnTo>
                <a:lnTo>
                  <a:pt x="906808" y="3942408"/>
                </a:lnTo>
                <a:lnTo>
                  <a:pt x="911217" y="3879021"/>
                </a:lnTo>
                <a:lnTo>
                  <a:pt x="915045" y="3815477"/>
                </a:lnTo>
                <a:lnTo>
                  <a:pt x="918293" y="3751777"/>
                </a:lnTo>
                <a:lnTo>
                  <a:pt x="920955" y="3687925"/>
                </a:lnTo>
                <a:lnTo>
                  <a:pt x="923030" y="3623923"/>
                </a:lnTo>
                <a:lnTo>
                  <a:pt x="924517" y="3559773"/>
                </a:lnTo>
                <a:lnTo>
                  <a:pt x="925410" y="3495479"/>
                </a:lnTo>
                <a:lnTo>
                  <a:pt x="925708" y="3431042"/>
                </a:lnTo>
                <a:lnTo>
                  <a:pt x="925410" y="3366606"/>
                </a:lnTo>
                <a:lnTo>
                  <a:pt x="924517" y="3302311"/>
                </a:lnTo>
                <a:lnTo>
                  <a:pt x="923030" y="3238161"/>
                </a:lnTo>
                <a:lnTo>
                  <a:pt x="920955" y="3174158"/>
                </a:lnTo>
                <a:lnTo>
                  <a:pt x="918293" y="3110306"/>
                </a:lnTo>
                <a:lnTo>
                  <a:pt x="915045" y="3046608"/>
                </a:lnTo>
                <a:lnTo>
                  <a:pt x="911217" y="2983062"/>
                </a:lnTo>
                <a:lnTo>
                  <a:pt x="906808" y="2919677"/>
                </a:lnTo>
                <a:lnTo>
                  <a:pt x="901822" y="2856451"/>
                </a:lnTo>
                <a:lnTo>
                  <a:pt x="896264" y="2793389"/>
                </a:lnTo>
                <a:lnTo>
                  <a:pt x="890132" y="2730491"/>
                </a:lnTo>
                <a:lnTo>
                  <a:pt x="883433" y="2667763"/>
                </a:lnTo>
                <a:lnTo>
                  <a:pt x="876167" y="2605205"/>
                </a:lnTo>
                <a:lnTo>
                  <a:pt x="868337" y="2542821"/>
                </a:lnTo>
                <a:lnTo>
                  <a:pt x="859948" y="2480613"/>
                </a:lnTo>
                <a:lnTo>
                  <a:pt x="850999" y="2418585"/>
                </a:lnTo>
                <a:lnTo>
                  <a:pt x="841495" y="2356738"/>
                </a:lnTo>
                <a:lnTo>
                  <a:pt x="831436" y="2295074"/>
                </a:lnTo>
                <a:lnTo>
                  <a:pt x="820829" y="2233598"/>
                </a:lnTo>
                <a:lnTo>
                  <a:pt x="809672" y="2172310"/>
                </a:lnTo>
                <a:lnTo>
                  <a:pt x="797970" y="2111215"/>
                </a:lnTo>
                <a:lnTo>
                  <a:pt x="785727" y="2050314"/>
                </a:lnTo>
                <a:lnTo>
                  <a:pt x="772943" y="1989611"/>
                </a:lnTo>
                <a:lnTo>
                  <a:pt x="759622" y="1929107"/>
                </a:lnTo>
                <a:lnTo>
                  <a:pt x="745765" y="1868805"/>
                </a:lnTo>
                <a:lnTo>
                  <a:pt x="731377" y="1808709"/>
                </a:lnTo>
                <a:lnTo>
                  <a:pt x="716459" y="1748820"/>
                </a:lnTo>
                <a:lnTo>
                  <a:pt x="701014" y="1689141"/>
                </a:lnTo>
                <a:lnTo>
                  <a:pt x="685044" y="1629676"/>
                </a:lnTo>
                <a:lnTo>
                  <a:pt x="668553" y="1570425"/>
                </a:lnTo>
                <a:lnTo>
                  <a:pt x="651542" y="1511393"/>
                </a:lnTo>
                <a:lnTo>
                  <a:pt x="634015" y="1452583"/>
                </a:lnTo>
                <a:lnTo>
                  <a:pt x="615975" y="1393995"/>
                </a:lnTo>
                <a:lnTo>
                  <a:pt x="597424" y="1335633"/>
                </a:lnTo>
                <a:lnTo>
                  <a:pt x="578363" y="1277499"/>
                </a:lnTo>
                <a:lnTo>
                  <a:pt x="558796" y="1219598"/>
                </a:lnTo>
                <a:lnTo>
                  <a:pt x="538726" y="1161929"/>
                </a:lnTo>
                <a:lnTo>
                  <a:pt x="518155" y="1104497"/>
                </a:lnTo>
                <a:lnTo>
                  <a:pt x="497087" y="1047304"/>
                </a:lnTo>
                <a:lnTo>
                  <a:pt x="475523" y="990353"/>
                </a:lnTo>
                <a:lnTo>
                  <a:pt x="453465" y="933645"/>
                </a:lnTo>
                <a:lnTo>
                  <a:pt x="430917" y="877186"/>
                </a:lnTo>
                <a:lnTo>
                  <a:pt x="407881" y="820976"/>
                </a:lnTo>
                <a:lnTo>
                  <a:pt x="384362" y="765017"/>
                </a:lnTo>
                <a:lnTo>
                  <a:pt x="360358" y="709314"/>
                </a:lnTo>
                <a:lnTo>
                  <a:pt x="335876" y="653867"/>
                </a:lnTo>
                <a:lnTo>
                  <a:pt x="310916" y="598681"/>
                </a:lnTo>
                <a:lnTo>
                  <a:pt x="285482" y="543757"/>
                </a:lnTo>
                <a:lnTo>
                  <a:pt x="259575" y="489098"/>
                </a:lnTo>
                <a:lnTo>
                  <a:pt x="233199" y="434707"/>
                </a:lnTo>
                <a:lnTo>
                  <a:pt x="206356" y="380587"/>
                </a:lnTo>
                <a:lnTo>
                  <a:pt x="179048" y="326740"/>
                </a:lnTo>
                <a:lnTo>
                  <a:pt x="151281" y="273169"/>
                </a:lnTo>
                <a:lnTo>
                  <a:pt x="123053" y="219877"/>
                </a:lnTo>
                <a:lnTo>
                  <a:pt x="94370" y="166865"/>
                </a:lnTo>
                <a:lnTo>
                  <a:pt x="65232" y="114136"/>
                </a:lnTo>
                <a:lnTo>
                  <a:pt x="35645" y="61693"/>
                </a:lnTo>
                <a:lnTo>
                  <a:pt x="5607" y="954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marL="0" indent="0" algn="ctr">
              <a:buNone/>
              <a:defRPr sz="2400"/>
            </a:lvl1pPr>
          </a:lstStyle>
          <a:p>
            <a:r>
              <a:rPr lang="en-US"/>
              <a:t>Click to place picture here</a:t>
            </a:r>
          </a:p>
        </p:txBody>
      </p:sp>
    </p:spTree>
    <p:extLst>
      <p:ext uri="{BB962C8B-B14F-4D97-AF65-F5344CB8AC3E}">
        <p14:creationId xmlns:p14="http://schemas.microsoft.com/office/powerpoint/2010/main" val="2302543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Picture_DkBlue">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3CBF03EC-5E80-8E5C-6EC3-1CAE792C55C4}"/>
              </a:ext>
            </a:extLst>
          </p:cNvPr>
          <p:cNvSpPr>
            <a:spLocks noGrp="1" noRot="1" noMove="1" noResize="1" noEditPoints="1" noAdjustHandles="1" noChangeArrowheads="1" noChangeShapeType="1"/>
          </p:cNvSpPr>
          <p:nvPr/>
        </p:nvSpPr>
        <p:spPr>
          <a:xfrm>
            <a:off x="0" y="-54186"/>
            <a:ext cx="4962525" cy="6971136"/>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A45A2B8F-0836-6DB2-21DA-94D53FD5C0E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714248" y="798513"/>
            <a:ext cx="3573272" cy="5029385"/>
          </a:xfrm>
        </p:spPr>
        <p:txBody>
          <a:bodyPr>
            <a:normAutofit/>
          </a:bodyPr>
          <a:lstStyle>
            <a:lvl1pPr>
              <a:lnSpc>
                <a:spcPts val="3200"/>
              </a:lnSpc>
              <a:defRPr sz="3200">
                <a:solidFill>
                  <a:schemeClr val="bg1"/>
                </a:solidFill>
              </a:defRPr>
            </a:lvl1pPr>
          </a:lstStyle>
          <a:p>
            <a:r>
              <a:rPr lang="en-US"/>
              <a:t>Click to edit title</a:t>
            </a:r>
          </a:p>
        </p:txBody>
      </p:sp>
      <p:sp>
        <p:nvSpPr>
          <p:cNvPr id="10" name="Picture Placeholder 9">
            <a:extLst>
              <a:ext uri="{FF2B5EF4-FFF2-40B4-BE49-F238E27FC236}">
                <a16:creationId xmlns:a16="http://schemas.microsoft.com/office/drawing/2014/main" id="{2FDB4AA8-E2F1-E9A6-4AEB-2D4E316047DC}"/>
              </a:ext>
            </a:extLst>
          </p:cNvPr>
          <p:cNvSpPr>
            <a:spLocks noGrp="1" noRot="1" noMove="1" noResize="1" noEditPoints="1" noAdjustHandles="1" noChangeArrowheads="1" noChangeShapeType="1"/>
          </p:cNvSpPr>
          <p:nvPr>
            <p:ph type="pic" sz="quarter" idx="10" hasCustomPrompt="1"/>
          </p:nvPr>
        </p:nvSpPr>
        <p:spPr bwMode="auto">
          <a:xfrm>
            <a:off x="4036392" y="-54186"/>
            <a:ext cx="8155608" cy="6966372"/>
          </a:xfrm>
          <a:custGeom>
            <a:avLst/>
            <a:gdLst>
              <a:gd name="connsiteX0" fmla="*/ 0 w 8155608"/>
              <a:gd name="connsiteY0" fmla="*/ 0 h 6858000"/>
              <a:gd name="connsiteX1" fmla="*/ 8155608 w 8155608"/>
              <a:gd name="connsiteY1" fmla="*/ 0 h 6858000"/>
              <a:gd name="connsiteX2" fmla="*/ 8155608 w 8155608"/>
              <a:gd name="connsiteY2" fmla="*/ 6858000 h 6858000"/>
              <a:gd name="connsiteX3" fmla="*/ 2400 w 8155608"/>
              <a:gd name="connsiteY3" fmla="*/ 6858000 h 6858000"/>
              <a:gd name="connsiteX4" fmla="*/ 5607 w 8155608"/>
              <a:gd name="connsiteY4" fmla="*/ 6852545 h 6858000"/>
              <a:gd name="connsiteX5" fmla="*/ 35645 w 8155608"/>
              <a:gd name="connsiteY5" fmla="*/ 6800391 h 6858000"/>
              <a:gd name="connsiteX6" fmla="*/ 65232 w 8155608"/>
              <a:gd name="connsiteY6" fmla="*/ 6747949 h 6858000"/>
              <a:gd name="connsiteX7" fmla="*/ 94370 w 8155608"/>
              <a:gd name="connsiteY7" fmla="*/ 6695220 h 6858000"/>
              <a:gd name="connsiteX8" fmla="*/ 123053 w 8155608"/>
              <a:gd name="connsiteY8" fmla="*/ 6642208 h 6858000"/>
              <a:gd name="connsiteX9" fmla="*/ 151281 w 8155608"/>
              <a:gd name="connsiteY9" fmla="*/ 6588915 h 6858000"/>
              <a:gd name="connsiteX10" fmla="*/ 179048 w 8155608"/>
              <a:gd name="connsiteY10" fmla="*/ 6535343 h 6858000"/>
              <a:gd name="connsiteX11" fmla="*/ 206356 w 8155608"/>
              <a:gd name="connsiteY11" fmla="*/ 6481496 h 6858000"/>
              <a:gd name="connsiteX12" fmla="*/ 233199 w 8155608"/>
              <a:gd name="connsiteY12" fmla="*/ 6427376 h 6858000"/>
              <a:gd name="connsiteX13" fmla="*/ 259575 w 8155608"/>
              <a:gd name="connsiteY13" fmla="*/ 6372985 h 6858000"/>
              <a:gd name="connsiteX14" fmla="*/ 285482 w 8155608"/>
              <a:gd name="connsiteY14" fmla="*/ 6318327 h 6858000"/>
              <a:gd name="connsiteX15" fmla="*/ 310916 w 8155608"/>
              <a:gd name="connsiteY15" fmla="*/ 6263404 h 6858000"/>
              <a:gd name="connsiteX16" fmla="*/ 335876 w 8155608"/>
              <a:gd name="connsiteY16" fmla="*/ 6208218 h 6858000"/>
              <a:gd name="connsiteX17" fmla="*/ 360358 w 8155608"/>
              <a:gd name="connsiteY17" fmla="*/ 6152771 h 6858000"/>
              <a:gd name="connsiteX18" fmla="*/ 384362 w 8155608"/>
              <a:gd name="connsiteY18" fmla="*/ 6097068 h 6858000"/>
              <a:gd name="connsiteX19" fmla="*/ 407881 w 8155608"/>
              <a:gd name="connsiteY19" fmla="*/ 6041109 h 6858000"/>
              <a:gd name="connsiteX20" fmla="*/ 430917 w 8155608"/>
              <a:gd name="connsiteY20" fmla="*/ 5984899 h 6858000"/>
              <a:gd name="connsiteX21" fmla="*/ 453465 w 8155608"/>
              <a:gd name="connsiteY21" fmla="*/ 5928438 h 6858000"/>
              <a:gd name="connsiteX22" fmla="*/ 475523 w 8155608"/>
              <a:gd name="connsiteY22" fmla="*/ 5871732 h 6858000"/>
              <a:gd name="connsiteX23" fmla="*/ 497087 w 8155608"/>
              <a:gd name="connsiteY23" fmla="*/ 5814781 h 6858000"/>
              <a:gd name="connsiteX24" fmla="*/ 518155 w 8155608"/>
              <a:gd name="connsiteY24" fmla="*/ 5757587 h 6858000"/>
              <a:gd name="connsiteX25" fmla="*/ 538726 w 8155608"/>
              <a:gd name="connsiteY25" fmla="*/ 5700156 h 6858000"/>
              <a:gd name="connsiteX26" fmla="*/ 558796 w 8155608"/>
              <a:gd name="connsiteY26" fmla="*/ 5642487 h 6858000"/>
              <a:gd name="connsiteX27" fmla="*/ 578363 w 8155608"/>
              <a:gd name="connsiteY27" fmla="*/ 5584586 h 6858000"/>
              <a:gd name="connsiteX28" fmla="*/ 597424 w 8155608"/>
              <a:gd name="connsiteY28" fmla="*/ 5526452 h 6858000"/>
              <a:gd name="connsiteX29" fmla="*/ 615975 w 8155608"/>
              <a:gd name="connsiteY29" fmla="*/ 5468089 h 6858000"/>
              <a:gd name="connsiteX30" fmla="*/ 634015 w 8155608"/>
              <a:gd name="connsiteY30" fmla="*/ 5409502 h 6858000"/>
              <a:gd name="connsiteX31" fmla="*/ 651542 w 8155608"/>
              <a:gd name="connsiteY31" fmla="*/ 5350690 h 6858000"/>
              <a:gd name="connsiteX32" fmla="*/ 668553 w 8155608"/>
              <a:gd name="connsiteY32" fmla="*/ 5291658 h 6858000"/>
              <a:gd name="connsiteX33" fmla="*/ 685044 w 8155608"/>
              <a:gd name="connsiteY33" fmla="*/ 5232409 h 6858000"/>
              <a:gd name="connsiteX34" fmla="*/ 701014 w 8155608"/>
              <a:gd name="connsiteY34" fmla="*/ 5172942 h 6858000"/>
              <a:gd name="connsiteX35" fmla="*/ 716459 w 8155608"/>
              <a:gd name="connsiteY35" fmla="*/ 5113264 h 6858000"/>
              <a:gd name="connsiteX36" fmla="*/ 731377 w 8155608"/>
              <a:gd name="connsiteY36" fmla="*/ 5053376 h 6858000"/>
              <a:gd name="connsiteX37" fmla="*/ 745765 w 8155608"/>
              <a:gd name="connsiteY37" fmla="*/ 4993279 h 6858000"/>
              <a:gd name="connsiteX38" fmla="*/ 759622 w 8155608"/>
              <a:gd name="connsiteY38" fmla="*/ 4932978 h 6858000"/>
              <a:gd name="connsiteX39" fmla="*/ 772943 w 8155608"/>
              <a:gd name="connsiteY39" fmla="*/ 4872474 h 6858000"/>
              <a:gd name="connsiteX40" fmla="*/ 785727 w 8155608"/>
              <a:gd name="connsiteY40" fmla="*/ 4811771 h 6858000"/>
              <a:gd name="connsiteX41" fmla="*/ 797970 w 8155608"/>
              <a:gd name="connsiteY41" fmla="*/ 4750870 h 6858000"/>
              <a:gd name="connsiteX42" fmla="*/ 809672 w 8155608"/>
              <a:gd name="connsiteY42" fmla="*/ 4689774 h 6858000"/>
              <a:gd name="connsiteX43" fmla="*/ 820829 w 8155608"/>
              <a:gd name="connsiteY43" fmla="*/ 4628487 h 6858000"/>
              <a:gd name="connsiteX44" fmla="*/ 831436 w 8155608"/>
              <a:gd name="connsiteY44" fmla="*/ 4567010 h 6858000"/>
              <a:gd name="connsiteX45" fmla="*/ 841495 w 8155608"/>
              <a:gd name="connsiteY45" fmla="*/ 4505347 h 6858000"/>
              <a:gd name="connsiteX46" fmla="*/ 850999 w 8155608"/>
              <a:gd name="connsiteY46" fmla="*/ 4443500 h 6858000"/>
              <a:gd name="connsiteX47" fmla="*/ 859948 w 8155608"/>
              <a:gd name="connsiteY47" fmla="*/ 4381471 h 6858000"/>
              <a:gd name="connsiteX48" fmla="*/ 868337 w 8155608"/>
              <a:gd name="connsiteY48" fmla="*/ 4319263 h 6858000"/>
              <a:gd name="connsiteX49" fmla="*/ 876167 w 8155608"/>
              <a:gd name="connsiteY49" fmla="*/ 4256880 h 6858000"/>
              <a:gd name="connsiteX50" fmla="*/ 883433 w 8155608"/>
              <a:gd name="connsiteY50" fmla="*/ 4194322 h 6858000"/>
              <a:gd name="connsiteX51" fmla="*/ 890132 w 8155608"/>
              <a:gd name="connsiteY51" fmla="*/ 4131593 h 6858000"/>
              <a:gd name="connsiteX52" fmla="*/ 896264 w 8155608"/>
              <a:gd name="connsiteY52" fmla="*/ 4068696 h 6858000"/>
              <a:gd name="connsiteX53" fmla="*/ 901822 w 8155608"/>
              <a:gd name="connsiteY53" fmla="*/ 4005633 h 6858000"/>
              <a:gd name="connsiteX54" fmla="*/ 906808 w 8155608"/>
              <a:gd name="connsiteY54" fmla="*/ 3942408 h 6858000"/>
              <a:gd name="connsiteX55" fmla="*/ 911217 w 8155608"/>
              <a:gd name="connsiteY55" fmla="*/ 3879021 h 6858000"/>
              <a:gd name="connsiteX56" fmla="*/ 915045 w 8155608"/>
              <a:gd name="connsiteY56" fmla="*/ 3815477 h 6858000"/>
              <a:gd name="connsiteX57" fmla="*/ 918293 w 8155608"/>
              <a:gd name="connsiteY57" fmla="*/ 3751777 h 6858000"/>
              <a:gd name="connsiteX58" fmla="*/ 920955 w 8155608"/>
              <a:gd name="connsiteY58" fmla="*/ 3687925 h 6858000"/>
              <a:gd name="connsiteX59" fmla="*/ 923030 w 8155608"/>
              <a:gd name="connsiteY59" fmla="*/ 3623923 h 6858000"/>
              <a:gd name="connsiteX60" fmla="*/ 924517 w 8155608"/>
              <a:gd name="connsiteY60" fmla="*/ 3559773 h 6858000"/>
              <a:gd name="connsiteX61" fmla="*/ 925410 w 8155608"/>
              <a:gd name="connsiteY61" fmla="*/ 3495479 h 6858000"/>
              <a:gd name="connsiteX62" fmla="*/ 925708 w 8155608"/>
              <a:gd name="connsiteY62" fmla="*/ 3431042 h 6858000"/>
              <a:gd name="connsiteX63" fmla="*/ 925410 w 8155608"/>
              <a:gd name="connsiteY63" fmla="*/ 3366606 h 6858000"/>
              <a:gd name="connsiteX64" fmla="*/ 924517 w 8155608"/>
              <a:gd name="connsiteY64" fmla="*/ 3302311 h 6858000"/>
              <a:gd name="connsiteX65" fmla="*/ 923030 w 8155608"/>
              <a:gd name="connsiteY65" fmla="*/ 3238161 h 6858000"/>
              <a:gd name="connsiteX66" fmla="*/ 920955 w 8155608"/>
              <a:gd name="connsiteY66" fmla="*/ 3174158 h 6858000"/>
              <a:gd name="connsiteX67" fmla="*/ 918293 w 8155608"/>
              <a:gd name="connsiteY67" fmla="*/ 3110306 h 6858000"/>
              <a:gd name="connsiteX68" fmla="*/ 915045 w 8155608"/>
              <a:gd name="connsiteY68" fmla="*/ 3046608 h 6858000"/>
              <a:gd name="connsiteX69" fmla="*/ 911217 w 8155608"/>
              <a:gd name="connsiteY69" fmla="*/ 2983062 h 6858000"/>
              <a:gd name="connsiteX70" fmla="*/ 906808 w 8155608"/>
              <a:gd name="connsiteY70" fmla="*/ 2919677 h 6858000"/>
              <a:gd name="connsiteX71" fmla="*/ 901822 w 8155608"/>
              <a:gd name="connsiteY71" fmla="*/ 2856451 h 6858000"/>
              <a:gd name="connsiteX72" fmla="*/ 896264 w 8155608"/>
              <a:gd name="connsiteY72" fmla="*/ 2793389 h 6858000"/>
              <a:gd name="connsiteX73" fmla="*/ 890132 w 8155608"/>
              <a:gd name="connsiteY73" fmla="*/ 2730491 h 6858000"/>
              <a:gd name="connsiteX74" fmla="*/ 883433 w 8155608"/>
              <a:gd name="connsiteY74" fmla="*/ 2667763 h 6858000"/>
              <a:gd name="connsiteX75" fmla="*/ 876167 w 8155608"/>
              <a:gd name="connsiteY75" fmla="*/ 2605205 h 6858000"/>
              <a:gd name="connsiteX76" fmla="*/ 868337 w 8155608"/>
              <a:gd name="connsiteY76" fmla="*/ 2542821 h 6858000"/>
              <a:gd name="connsiteX77" fmla="*/ 859948 w 8155608"/>
              <a:gd name="connsiteY77" fmla="*/ 2480613 h 6858000"/>
              <a:gd name="connsiteX78" fmla="*/ 850999 w 8155608"/>
              <a:gd name="connsiteY78" fmla="*/ 2418585 h 6858000"/>
              <a:gd name="connsiteX79" fmla="*/ 841495 w 8155608"/>
              <a:gd name="connsiteY79" fmla="*/ 2356738 h 6858000"/>
              <a:gd name="connsiteX80" fmla="*/ 831436 w 8155608"/>
              <a:gd name="connsiteY80" fmla="*/ 2295074 h 6858000"/>
              <a:gd name="connsiteX81" fmla="*/ 820829 w 8155608"/>
              <a:gd name="connsiteY81" fmla="*/ 2233598 h 6858000"/>
              <a:gd name="connsiteX82" fmla="*/ 809672 w 8155608"/>
              <a:gd name="connsiteY82" fmla="*/ 2172310 h 6858000"/>
              <a:gd name="connsiteX83" fmla="*/ 797970 w 8155608"/>
              <a:gd name="connsiteY83" fmla="*/ 2111215 h 6858000"/>
              <a:gd name="connsiteX84" fmla="*/ 785727 w 8155608"/>
              <a:gd name="connsiteY84" fmla="*/ 2050314 h 6858000"/>
              <a:gd name="connsiteX85" fmla="*/ 772943 w 8155608"/>
              <a:gd name="connsiteY85" fmla="*/ 1989611 h 6858000"/>
              <a:gd name="connsiteX86" fmla="*/ 759622 w 8155608"/>
              <a:gd name="connsiteY86" fmla="*/ 1929107 h 6858000"/>
              <a:gd name="connsiteX87" fmla="*/ 745765 w 8155608"/>
              <a:gd name="connsiteY87" fmla="*/ 1868805 h 6858000"/>
              <a:gd name="connsiteX88" fmla="*/ 731377 w 8155608"/>
              <a:gd name="connsiteY88" fmla="*/ 1808709 h 6858000"/>
              <a:gd name="connsiteX89" fmla="*/ 716459 w 8155608"/>
              <a:gd name="connsiteY89" fmla="*/ 1748820 h 6858000"/>
              <a:gd name="connsiteX90" fmla="*/ 701014 w 8155608"/>
              <a:gd name="connsiteY90" fmla="*/ 1689141 h 6858000"/>
              <a:gd name="connsiteX91" fmla="*/ 685044 w 8155608"/>
              <a:gd name="connsiteY91" fmla="*/ 1629676 h 6858000"/>
              <a:gd name="connsiteX92" fmla="*/ 668553 w 8155608"/>
              <a:gd name="connsiteY92" fmla="*/ 1570425 h 6858000"/>
              <a:gd name="connsiteX93" fmla="*/ 651542 w 8155608"/>
              <a:gd name="connsiteY93" fmla="*/ 1511393 h 6858000"/>
              <a:gd name="connsiteX94" fmla="*/ 634015 w 8155608"/>
              <a:gd name="connsiteY94" fmla="*/ 1452583 h 6858000"/>
              <a:gd name="connsiteX95" fmla="*/ 615975 w 8155608"/>
              <a:gd name="connsiteY95" fmla="*/ 1393995 h 6858000"/>
              <a:gd name="connsiteX96" fmla="*/ 597424 w 8155608"/>
              <a:gd name="connsiteY96" fmla="*/ 1335633 h 6858000"/>
              <a:gd name="connsiteX97" fmla="*/ 578363 w 8155608"/>
              <a:gd name="connsiteY97" fmla="*/ 1277499 h 6858000"/>
              <a:gd name="connsiteX98" fmla="*/ 558796 w 8155608"/>
              <a:gd name="connsiteY98" fmla="*/ 1219598 h 6858000"/>
              <a:gd name="connsiteX99" fmla="*/ 538726 w 8155608"/>
              <a:gd name="connsiteY99" fmla="*/ 1161929 h 6858000"/>
              <a:gd name="connsiteX100" fmla="*/ 518155 w 8155608"/>
              <a:gd name="connsiteY100" fmla="*/ 1104497 h 6858000"/>
              <a:gd name="connsiteX101" fmla="*/ 497087 w 8155608"/>
              <a:gd name="connsiteY101" fmla="*/ 1047304 h 6858000"/>
              <a:gd name="connsiteX102" fmla="*/ 475523 w 8155608"/>
              <a:gd name="connsiteY102" fmla="*/ 990353 h 6858000"/>
              <a:gd name="connsiteX103" fmla="*/ 453465 w 8155608"/>
              <a:gd name="connsiteY103" fmla="*/ 933645 h 6858000"/>
              <a:gd name="connsiteX104" fmla="*/ 430917 w 8155608"/>
              <a:gd name="connsiteY104" fmla="*/ 877186 h 6858000"/>
              <a:gd name="connsiteX105" fmla="*/ 407881 w 8155608"/>
              <a:gd name="connsiteY105" fmla="*/ 820976 h 6858000"/>
              <a:gd name="connsiteX106" fmla="*/ 384362 w 8155608"/>
              <a:gd name="connsiteY106" fmla="*/ 765017 h 6858000"/>
              <a:gd name="connsiteX107" fmla="*/ 360358 w 8155608"/>
              <a:gd name="connsiteY107" fmla="*/ 709314 h 6858000"/>
              <a:gd name="connsiteX108" fmla="*/ 335876 w 8155608"/>
              <a:gd name="connsiteY108" fmla="*/ 653867 h 6858000"/>
              <a:gd name="connsiteX109" fmla="*/ 310916 w 8155608"/>
              <a:gd name="connsiteY109" fmla="*/ 598681 h 6858000"/>
              <a:gd name="connsiteX110" fmla="*/ 285482 w 8155608"/>
              <a:gd name="connsiteY110" fmla="*/ 543757 h 6858000"/>
              <a:gd name="connsiteX111" fmla="*/ 259575 w 8155608"/>
              <a:gd name="connsiteY111" fmla="*/ 489098 h 6858000"/>
              <a:gd name="connsiteX112" fmla="*/ 233199 w 8155608"/>
              <a:gd name="connsiteY112" fmla="*/ 434707 h 6858000"/>
              <a:gd name="connsiteX113" fmla="*/ 206356 w 8155608"/>
              <a:gd name="connsiteY113" fmla="*/ 380587 h 6858000"/>
              <a:gd name="connsiteX114" fmla="*/ 179048 w 8155608"/>
              <a:gd name="connsiteY114" fmla="*/ 326740 h 6858000"/>
              <a:gd name="connsiteX115" fmla="*/ 151281 w 8155608"/>
              <a:gd name="connsiteY115" fmla="*/ 273169 h 6858000"/>
              <a:gd name="connsiteX116" fmla="*/ 123053 w 8155608"/>
              <a:gd name="connsiteY116" fmla="*/ 219877 h 6858000"/>
              <a:gd name="connsiteX117" fmla="*/ 94370 w 8155608"/>
              <a:gd name="connsiteY117" fmla="*/ 166865 h 6858000"/>
              <a:gd name="connsiteX118" fmla="*/ 65232 w 8155608"/>
              <a:gd name="connsiteY118" fmla="*/ 114136 h 6858000"/>
              <a:gd name="connsiteX119" fmla="*/ 35645 w 8155608"/>
              <a:gd name="connsiteY119" fmla="*/ 61693 h 6858000"/>
              <a:gd name="connsiteX120" fmla="*/ 5607 w 8155608"/>
              <a:gd name="connsiteY120" fmla="*/ 95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8155608" h="6858000">
                <a:moveTo>
                  <a:pt x="0" y="0"/>
                </a:moveTo>
                <a:lnTo>
                  <a:pt x="8155608" y="0"/>
                </a:lnTo>
                <a:lnTo>
                  <a:pt x="8155608" y="6858000"/>
                </a:lnTo>
                <a:lnTo>
                  <a:pt x="2400" y="6858000"/>
                </a:lnTo>
                <a:lnTo>
                  <a:pt x="5607" y="6852545"/>
                </a:lnTo>
                <a:lnTo>
                  <a:pt x="35645" y="6800391"/>
                </a:lnTo>
                <a:lnTo>
                  <a:pt x="65232" y="6747949"/>
                </a:lnTo>
                <a:lnTo>
                  <a:pt x="94370" y="6695220"/>
                </a:lnTo>
                <a:lnTo>
                  <a:pt x="123053" y="6642208"/>
                </a:lnTo>
                <a:lnTo>
                  <a:pt x="151281" y="6588915"/>
                </a:lnTo>
                <a:lnTo>
                  <a:pt x="179048" y="6535343"/>
                </a:lnTo>
                <a:lnTo>
                  <a:pt x="206356" y="6481496"/>
                </a:lnTo>
                <a:lnTo>
                  <a:pt x="233199" y="6427376"/>
                </a:lnTo>
                <a:lnTo>
                  <a:pt x="259575" y="6372985"/>
                </a:lnTo>
                <a:lnTo>
                  <a:pt x="285482" y="6318327"/>
                </a:lnTo>
                <a:lnTo>
                  <a:pt x="310916" y="6263404"/>
                </a:lnTo>
                <a:lnTo>
                  <a:pt x="335876" y="6208218"/>
                </a:lnTo>
                <a:lnTo>
                  <a:pt x="360358" y="6152771"/>
                </a:lnTo>
                <a:lnTo>
                  <a:pt x="384362" y="6097068"/>
                </a:lnTo>
                <a:lnTo>
                  <a:pt x="407881" y="6041109"/>
                </a:lnTo>
                <a:lnTo>
                  <a:pt x="430917" y="5984899"/>
                </a:lnTo>
                <a:lnTo>
                  <a:pt x="453465" y="5928438"/>
                </a:lnTo>
                <a:lnTo>
                  <a:pt x="475523" y="5871732"/>
                </a:lnTo>
                <a:lnTo>
                  <a:pt x="497087" y="5814781"/>
                </a:lnTo>
                <a:lnTo>
                  <a:pt x="518155" y="5757587"/>
                </a:lnTo>
                <a:lnTo>
                  <a:pt x="538726" y="5700156"/>
                </a:lnTo>
                <a:lnTo>
                  <a:pt x="558796" y="5642487"/>
                </a:lnTo>
                <a:lnTo>
                  <a:pt x="578363" y="5584586"/>
                </a:lnTo>
                <a:lnTo>
                  <a:pt x="597424" y="5526452"/>
                </a:lnTo>
                <a:lnTo>
                  <a:pt x="615975" y="5468089"/>
                </a:lnTo>
                <a:lnTo>
                  <a:pt x="634015" y="5409502"/>
                </a:lnTo>
                <a:lnTo>
                  <a:pt x="651542" y="5350690"/>
                </a:lnTo>
                <a:lnTo>
                  <a:pt x="668553" y="5291658"/>
                </a:lnTo>
                <a:lnTo>
                  <a:pt x="685044" y="5232409"/>
                </a:lnTo>
                <a:lnTo>
                  <a:pt x="701014" y="5172942"/>
                </a:lnTo>
                <a:lnTo>
                  <a:pt x="716459" y="5113264"/>
                </a:lnTo>
                <a:lnTo>
                  <a:pt x="731377" y="5053376"/>
                </a:lnTo>
                <a:lnTo>
                  <a:pt x="745765" y="4993279"/>
                </a:lnTo>
                <a:lnTo>
                  <a:pt x="759622" y="4932978"/>
                </a:lnTo>
                <a:lnTo>
                  <a:pt x="772943" y="4872474"/>
                </a:lnTo>
                <a:lnTo>
                  <a:pt x="785727" y="4811771"/>
                </a:lnTo>
                <a:lnTo>
                  <a:pt x="797970" y="4750870"/>
                </a:lnTo>
                <a:lnTo>
                  <a:pt x="809672" y="4689774"/>
                </a:lnTo>
                <a:lnTo>
                  <a:pt x="820829" y="4628487"/>
                </a:lnTo>
                <a:lnTo>
                  <a:pt x="831436" y="4567010"/>
                </a:lnTo>
                <a:lnTo>
                  <a:pt x="841495" y="4505347"/>
                </a:lnTo>
                <a:lnTo>
                  <a:pt x="850999" y="4443500"/>
                </a:lnTo>
                <a:lnTo>
                  <a:pt x="859948" y="4381471"/>
                </a:lnTo>
                <a:lnTo>
                  <a:pt x="868337" y="4319263"/>
                </a:lnTo>
                <a:lnTo>
                  <a:pt x="876167" y="4256880"/>
                </a:lnTo>
                <a:lnTo>
                  <a:pt x="883433" y="4194322"/>
                </a:lnTo>
                <a:lnTo>
                  <a:pt x="890132" y="4131593"/>
                </a:lnTo>
                <a:lnTo>
                  <a:pt x="896264" y="4068696"/>
                </a:lnTo>
                <a:lnTo>
                  <a:pt x="901822" y="4005633"/>
                </a:lnTo>
                <a:lnTo>
                  <a:pt x="906808" y="3942408"/>
                </a:lnTo>
                <a:lnTo>
                  <a:pt x="911217" y="3879021"/>
                </a:lnTo>
                <a:lnTo>
                  <a:pt x="915045" y="3815477"/>
                </a:lnTo>
                <a:lnTo>
                  <a:pt x="918293" y="3751777"/>
                </a:lnTo>
                <a:lnTo>
                  <a:pt x="920955" y="3687925"/>
                </a:lnTo>
                <a:lnTo>
                  <a:pt x="923030" y="3623923"/>
                </a:lnTo>
                <a:lnTo>
                  <a:pt x="924517" y="3559773"/>
                </a:lnTo>
                <a:lnTo>
                  <a:pt x="925410" y="3495479"/>
                </a:lnTo>
                <a:lnTo>
                  <a:pt x="925708" y="3431042"/>
                </a:lnTo>
                <a:lnTo>
                  <a:pt x="925410" y="3366606"/>
                </a:lnTo>
                <a:lnTo>
                  <a:pt x="924517" y="3302311"/>
                </a:lnTo>
                <a:lnTo>
                  <a:pt x="923030" y="3238161"/>
                </a:lnTo>
                <a:lnTo>
                  <a:pt x="920955" y="3174158"/>
                </a:lnTo>
                <a:lnTo>
                  <a:pt x="918293" y="3110306"/>
                </a:lnTo>
                <a:lnTo>
                  <a:pt x="915045" y="3046608"/>
                </a:lnTo>
                <a:lnTo>
                  <a:pt x="911217" y="2983062"/>
                </a:lnTo>
                <a:lnTo>
                  <a:pt x="906808" y="2919677"/>
                </a:lnTo>
                <a:lnTo>
                  <a:pt x="901822" y="2856451"/>
                </a:lnTo>
                <a:lnTo>
                  <a:pt x="896264" y="2793389"/>
                </a:lnTo>
                <a:lnTo>
                  <a:pt x="890132" y="2730491"/>
                </a:lnTo>
                <a:lnTo>
                  <a:pt x="883433" y="2667763"/>
                </a:lnTo>
                <a:lnTo>
                  <a:pt x="876167" y="2605205"/>
                </a:lnTo>
                <a:lnTo>
                  <a:pt x="868337" y="2542821"/>
                </a:lnTo>
                <a:lnTo>
                  <a:pt x="859948" y="2480613"/>
                </a:lnTo>
                <a:lnTo>
                  <a:pt x="850999" y="2418585"/>
                </a:lnTo>
                <a:lnTo>
                  <a:pt x="841495" y="2356738"/>
                </a:lnTo>
                <a:lnTo>
                  <a:pt x="831436" y="2295074"/>
                </a:lnTo>
                <a:lnTo>
                  <a:pt x="820829" y="2233598"/>
                </a:lnTo>
                <a:lnTo>
                  <a:pt x="809672" y="2172310"/>
                </a:lnTo>
                <a:lnTo>
                  <a:pt x="797970" y="2111215"/>
                </a:lnTo>
                <a:lnTo>
                  <a:pt x="785727" y="2050314"/>
                </a:lnTo>
                <a:lnTo>
                  <a:pt x="772943" y="1989611"/>
                </a:lnTo>
                <a:lnTo>
                  <a:pt x="759622" y="1929107"/>
                </a:lnTo>
                <a:lnTo>
                  <a:pt x="745765" y="1868805"/>
                </a:lnTo>
                <a:lnTo>
                  <a:pt x="731377" y="1808709"/>
                </a:lnTo>
                <a:lnTo>
                  <a:pt x="716459" y="1748820"/>
                </a:lnTo>
                <a:lnTo>
                  <a:pt x="701014" y="1689141"/>
                </a:lnTo>
                <a:lnTo>
                  <a:pt x="685044" y="1629676"/>
                </a:lnTo>
                <a:lnTo>
                  <a:pt x="668553" y="1570425"/>
                </a:lnTo>
                <a:lnTo>
                  <a:pt x="651542" y="1511393"/>
                </a:lnTo>
                <a:lnTo>
                  <a:pt x="634015" y="1452583"/>
                </a:lnTo>
                <a:lnTo>
                  <a:pt x="615975" y="1393995"/>
                </a:lnTo>
                <a:lnTo>
                  <a:pt x="597424" y="1335633"/>
                </a:lnTo>
                <a:lnTo>
                  <a:pt x="578363" y="1277499"/>
                </a:lnTo>
                <a:lnTo>
                  <a:pt x="558796" y="1219598"/>
                </a:lnTo>
                <a:lnTo>
                  <a:pt x="538726" y="1161929"/>
                </a:lnTo>
                <a:lnTo>
                  <a:pt x="518155" y="1104497"/>
                </a:lnTo>
                <a:lnTo>
                  <a:pt x="497087" y="1047304"/>
                </a:lnTo>
                <a:lnTo>
                  <a:pt x="475523" y="990353"/>
                </a:lnTo>
                <a:lnTo>
                  <a:pt x="453465" y="933645"/>
                </a:lnTo>
                <a:lnTo>
                  <a:pt x="430917" y="877186"/>
                </a:lnTo>
                <a:lnTo>
                  <a:pt x="407881" y="820976"/>
                </a:lnTo>
                <a:lnTo>
                  <a:pt x="384362" y="765017"/>
                </a:lnTo>
                <a:lnTo>
                  <a:pt x="360358" y="709314"/>
                </a:lnTo>
                <a:lnTo>
                  <a:pt x="335876" y="653867"/>
                </a:lnTo>
                <a:lnTo>
                  <a:pt x="310916" y="598681"/>
                </a:lnTo>
                <a:lnTo>
                  <a:pt x="285482" y="543757"/>
                </a:lnTo>
                <a:lnTo>
                  <a:pt x="259575" y="489098"/>
                </a:lnTo>
                <a:lnTo>
                  <a:pt x="233199" y="434707"/>
                </a:lnTo>
                <a:lnTo>
                  <a:pt x="206356" y="380587"/>
                </a:lnTo>
                <a:lnTo>
                  <a:pt x="179048" y="326740"/>
                </a:lnTo>
                <a:lnTo>
                  <a:pt x="151281" y="273169"/>
                </a:lnTo>
                <a:lnTo>
                  <a:pt x="123053" y="219877"/>
                </a:lnTo>
                <a:lnTo>
                  <a:pt x="94370" y="166865"/>
                </a:lnTo>
                <a:lnTo>
                  <a:pt x="65232" y="114136"/>
                </a:lnTo>
                <a:lnTo>
                  <a:pt x="35645" y="61693"/>
                </a:lnTo>
                <a:lnTo>
                  <a:pt x="5607" y="954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marL="0" indent="0" algn="ctr">
              <a:buNone/>
              <a:defRPr sz="2400"/>
            </a:lvl1pPr>
          </a:lstStyle>
          <a:p>
            <a:r>
              <a:rPr lang="en-US"/>
              <a:t>Click to place picture here</a:t>
            </a:r>
          </a:p>
        </p:txBody>
      </p:sp>
    </p:spTree>
    <p:extLst>
      <p:ext uri="{BB962C8B-B14F-4D97-AF65-F5344CB8AC3E}">
        <p14:creationId xmlns:p14="http://schemas.microsoft.com/office/powerpoint/2010/main" val="354985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SeriesMain_Maroon">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64347" y="0"/>
            <a:ext cx="1231593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3714"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4" name="Text Placeholder 3">
            <a:extLst>
              <a:ext uri="{FF2B5EF4-FFF2-40B4-BE49-F238E27FC236}">
                <a16:creationId xmlns:a16="http://schemas.microsoft.com/office/drawing/2014/main" id="{46F32663-0FA2-FF0C-5AD5-C729755C74A8}"/>
              </a:ext>
            </a:extLst>
          </p:cNvPr>
          <p:cNvSpPr>
            <a:spLocks noGrp="1" noRot="1" noMove="1" noResize="1" noEditPoints="1" noAdjustHandles="1" noChangeArrowheads="1" noChangeShapeType="1"/>
          </p:cNvSpPr>
          <p:nvPr>
            <p:ph type="body" sz="quarter" idx="25" hasCustomPrompt="1"/>
          </p:nvPr>
        </p:nvSpPr>
        <p:spPr>
          <a:xfrm>
            <a:off x="1087331" y="2390813"/>
            <a:ext cx="1545336" cy="1545336"/>
          </a:xfrm>
          <a:prstGeom prst="ellipse">
            <a:avLst/>
          </a:prstGeom>
          <a:solidFill>
            <a:schemeClr val="accent1"/>
          </a:solidFill>
        </p:spPr>
        <p:txBody>
          <a:bodyPr wrap="none" tIns="182880" anchor="ctr" anchorCtr="0"/>
          <a:lstStyle>
            <a:lvl1pPr marL="0" indent="0" algn="ctr">
              <a:buNone/>
              <a:defRPr sz="11000" b="1">
                <a:solidFill>
                  <a:schemeClr val="accent3"/>
                </a:solidFill>
              </a:defRPr>
            </a:lvl1pPr>
          </a:lstStyle>
          <a:p>
            <a:pPr lvl="0"/>
            <a:r>
              <a:rPr lang="en-US"/>
              <a:t>1</a:t>
            </a:r>
          </a:p>
        </p:txBody>
      </p:sp>
      <p:sp>
        <p:nvSpPr>
          <p:cNvPr id="5" name="Text Placeholder 3">
            <a:extLst>
              <a:ext uri="{FF2B5EF4-FFF2-40B4-BE49-F238E27FC236}">
                <a16:creationId xmlns:a16="http://schemas.microsoft.com/office/drawing/2014/main" id="{8985670B-60C1-D9CE-254B-DE5536E8EC61}"/>
              </a:ext>
            </a:extLst>
          </p:cNvPr>
          <p:cNvSpPr>
            <a:spLocks noGrp="1" noRot="1" noMove="1" noResize="1" noEditPoints="1" noAdjustHandles="1" noChangeArrowheads="1" noChangeShapeType="1"/>
          </p:cNvSpPr>
          <p:nvPr>
            <p:ph type="body" sz="quarter" idx="26" hasCustomPrompt="1"/>
          </p:nvPr>
        </p:nvSpPr>
        <p:spPr>
          <a:xfrm>
            <a:off x="3216513" y="2390813"/>
            <a:ext cx="1545336" cy="1545336"/>
          </a:xfrm>
          <a:prstGeom prst="ellipse">
            <a:avLst/>
          </a:prstGeom>
          <a:solidFill>
            <a:schemeClr val="accent1"/>
          </a:solidFill>
        </p:spPr>
        <p:txBody>
          <a:bodyPr wrap="none" tIns="182880" anchor="ctr" anchorCtr="0"/>
          <a:lstStyle>
            <a:lvl1pPr marL="0" indent="0" algn="ctr">
              <a:buNone/>
              <a:defRPr sz="11000" b="1">
                <a:solidFill>
                  <a:schemeClr val="accent3"/>
                </a:solidFill>
              </a:defRPr>
            </a:lvl1pPr>
          </a:lstStyle>
          <a:p>
            <a:pPr lvl="0"/>
            <a:r>
              <a:rPr lang="en-US"/>
              <a:t>2</a:t>
            </a:r>
          </a:p>
        </p:txBody>
      </p:sp>
      <p:sp>
        <p:nvSpPr>
          <p:cNvPr id="6" name="Text Placeholder 3">
            <a:extLst>
              <a:ext uri="{FF2B5EF4-FFF2-40B4-BE49-F238E27FC236}">
                <a16:creationId xmlns:a16="http://schemas.microsoft.com/office/drawing/2014/main" id="{CE671071-34AE-3211-8C6C-2B600769547D}"/>
              </a:ext>
            </a:extLst>
          </p:cNvPr>
          <p:cNvSpPr>
            <a:spLocks noGrp="1" noRot="1" noMove="1" noResize="1" noEditPoints="1" noAdjustHandles="1" noChangeArrowheads="1" noChangeShapeType="1"/>
          </p:cNvSpPr>
          <p:nvPr>
            <p:ph type="body" sz="quarter" idx="27" hasCustomPrompt="1"/>
          </p:nvPr>
        </p:nvSpPr>
        <p:spPr>
          <a:xfrm>
            <a:off x="5345695" y="2390813"/>
            <a:ext cx="1545336" cy="1545336"/>
          </a:xfrm>
          <a:prstGeom prst="ellipse">
            <a:avLst/>
          </a:prstGeom>
          <a:solidFill>
            <a:schemeClr val="accent1"/>
          </a:solidFill>
        </p:spPr>
        <p:txBody>
          <a:bodyPr wrap="none" tIns="182880" anchor="ctr" anchorCtr="0"/>
          <a:lstStyle>
            <a:lvl1pPr marL="0" indent="0" algn="ctr">
              <a:buNone/>
              <a:defRPr sz="11000" b="1">
                <a:solidFill>
                  <a:schemeClr val="accent3"/>
                </a:solidFill>
              </a:defRPr>
            </a:lvl1pPr>
          </a:lstStyle>
          <a:p>
            <a:pPr lvl="0"/>
            <a:r>
              <a:rPr lang="en-US"/>
              <a:t>3</a:t>
            </a:r>
          </a:p>
        </p:txBody>
      </p:sp>
      <p:sp>
        <p:nvSpPr>
          <p:cNvPr id="7" name="Text Placeholder 3">
            <a:extLst>
              <a:ext uri="{FF2B5EF4-FFF2-40B4-BE49-F238E27FC236}">
                <a16:creationId xmlns:a16="http://schemas.microsoft.com/office/drawing/2014/main" id="{E8873727-AB6D-9773-4F44-DE4260F2C979}"/>
              </a:ext>
            </a:extLst>
          </p:cNvPr>
          <p:cNvSpPr>
            <a:spLocks noGrp="1" noRot="1" noMove="1" noResize="1" noEditPoints="1" noAdjustHandles="1" noChangeArrowheads="1" noChangeShapeType="1"/>
          </p:cNvSpPr>
          <p:nvPr>
            <p:ph type="body" sz="quarter" idx="28" hasCustomPrompt="1"/>
          </p:nvPr>
        </p:nvSpPr>
        <p:spPr>
          <a:xfrm>
            <a:off x="7474877" y="2390813"/>
            <a:ext cx="1545336" cy="1545336"/>
          </a:xfrm>
          <a:prstGeom prst="ellipse">
            <a:avLst/>
          </a:prstGeom>
          <a:solidFill>
            <a:schemeClr val="accent1"/>
          </a:solidFill>
        </p:spPr>
        <p:txBody>
          <a:bodyPr wrap="none" tIns="182880" anchor="ctr" anchorCtr="0"/>
          <a:lstStyle>
            <a:lvl1pPr marL="0" indent="0" algn="ctr">
              <a:buNone/>
              <a:defRPr sz="11000" b="1">
                <a:solidFill>
                  <a:schemeClr val="accent3"/>
                </a:solidFill>
              </a:defRPr>
            </a:lvl1pPr>
          </a:lstStyle>
          <a:p>
            <a:pPr lvl="0"/>
            <a:r>
              <a:rPr lang="en-US"/>
              <a:t>4</a:t>
            </a:r>
          </a:p>
        </p:txBody>
      </p:sp>
      <p:sp>
        <p:nvSpPr>
          <p:cNvPr id="18" name="Text Placeholder 3">
            <a:extLst>
              <a:ext uri="{FF2B5EF4-FFF2-40B4-BE49-F238E27FC236}">
                <a16:creationId xmlns:a16="http://schemas.microsoft.com/office/drawing/2014/main" id="{5316B547-1DD2-3B74-40A2-D0CAE1FDBBC1}"/>
              </a:ext>
            </a:extLst>
          </p:cNvPr>
          <p:cNvSpPr>
            <a:spLocks noGrp="1" noRot="1" noMove="1" noResize="1" noEditPoints="1" noAdjustHandles="1" noChangeArrowheads="1" noChangeShapeType="1"/>
          </p:cNvSpPr>
          <p:nvPr>
            <p:ph type="body" sz="quarter" idx="29" hasCustomPrompt="1"/>
          </p:nvPr>
        </p:nvSpPr>
        <p:spPr>
          <a:xfrm>
            <a:off x="9604059" y="2390813"/>
            <a:ext cx="1545336" cy="1545336"/>
          </a:xfrm>
          <a:prstGeom prst="ellipse">
            <a:avLst/>
          </a:prstGeom>
          <a:solidFill>
            <a:schemeClr val="accent1"/>
          </a:solidFill>
        </p:spPr>
        <p:txBody>
          <a:bodyPr wrap="none" tIns="182880" anchor="ctr" anchorCtr="0"/>
          <a:lstStyle>
            <a:lvl1pPr marL="0" indent="0" algn="ctr">
              <a:buNone/>
              <a:defRPr sz="11000" b="1">
                <a:solidFill>
                  <a:schemeClr val="accent3"/>
                </a:solidFill>
              </a:defRPr>
            </a:lvl1pPr>
          </a:lstStyle>
          <a:p>
            <a:pPr lvl="0"/>
            <a:r>
              <a:rPr lang="en-US"/>
              <a:t>5</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Tree>
    <p:extLst>
      <p:ext uri="{BB962C8B-B14F-4D97-AF65-F5344CB8AC3E}">
        <p14:creationId xmlns:p14="http://schemas.microsoft.com/office/powerpoint/2010/main" val="31142870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SeriesMain_Maroon">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3714"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10" name="Picture Placeholder 9">
            <a:extLst>
              <a:ext uri="{FF2B5EF4-FFF2-40B4-BE49-F238E27FC236}">
                <a16:creationId xmlns:a16="http://schemas.microsoft.com/office/drawing/2014/main" id="{010A14EE-1579-ABBD-481D-98EFCAEB230B}"/>
              </a:ext>
            </a:extLst>
          </p:cNvPr>
          <p:cNvSpPr>
            <a:spLocks noGrp="1" noRot="1" noMove="1" noResize="1" noEditPoints="1" noAdjustHandles="1" noChangeArrowheads="1" noChangeShapeType="1"/>
          </p:cNvSpPr>
          <p:nvPr>
            <p:ph type="pic" sz="quarter" idx="39" hasCustomPrompt="1"/>
          </p:nvPr>
        </p:nvSpPr>
        <p:spPr>
          <a:xfrm>
            <a:off x="1087331" y="2390813"/>
            <a:ext cx="1544637" cy="1544638"/>
          </a:xfrm>
          <a:prstGeom prst="ellipse">
            <a:avLst/>
          </a:prstGeom>
          <a:solidFill>
            <a:schemeClr val="accent1"/>
          </a:solidFill>
        </p:spPr>
        <p:txBody>
          <a:bodyPr/>
          <a:lstStyle/>
          <a:p>
            <a:r>
              <a:rPr lang="en-US"/>
              <a:t>add picture</a:t>
            </a:r>
          </a:p>
        </p:txBody>
      </p:sp>
      <p:sp>
        <p:nvSpPr>
          <p:cNvPr id="11" name="Picture Placeholder 9">
            <a:extLst>
              <a:ext uri="{FF2B5EF4-FFF2-40B4-BE49-F238E27FC236}">
                <a16:creationId xmlns:a16="http://schemas.microsoft.com/office/drawing/2014/main" id="{1171730B-9CEA-3B9D-69B1-697A109C935C}"/>
              </a:ext>
            </a:extLst>
          </p:cNvPr>
          <p:cNvSpPr>
            <a:spLocks noGrp="1" noRot="1" noMove="1" noResize="1" noEditPoints="1" noAdjustHandles="1" noChangeArrowheads="1" noChangeShapeType="1"/>
          </p:cNvSpPr>
          <p:nvPr>
            <p:ph type="pic" sz="quarter" idx="40" hasCustomPrompt="1"/>
          </p:nvPr>
        </p:nvSpPr>
        <p:spPr>
          <a:xfrm>
            <a:off x="3220352" y="2390813"/>
            <a:ext cx="1544637" cy="1544638"/>
          </a:xfrm>
          <a:prstGeom prst="ellipse">
            <a:avLst/>
          </a:prstGeom>
          <a:solidFill>
            <a:schemeClr val="accent1"/>
          </a:solidFill>
        </p:spPr>
        <p:txBody>
          <a:bodyPr/>
          <a:lstStyle/>
          <a:p>
            <a:r>
              <a:rPr lang="en-US"/>
              <a:t>add picture</a:t>
            </a:r>
          </a:p>
        </p:txBody>
      </p:sp>
      <p:sp>
        <p:nvSpPr>
          <p:cNvPr id="12" name="Picture Placeholder 9">
            <a:extLst>
              <a:ext uri="{FF2B5EF4-FFF2-40B4-BE49-F238E27FC236}">
                <a16:creationId xmlns:a16="http://schemas.microsoft.com/office/drawing/2014/main" id="{19A02722-2516-2A3B-FA3E-E5B79852A164}"/>
              </a:ext>
            </a:extLst>
          </p:cNvPr>
          <p:cNvSpPr>
            <a:spLocks noGrp="1" noRot="1" noMove="1" noResize="1" noEditPoints="1" noAdjustHandles="1" noChangeArrowheads="1" noChangeShapeType="1"/>
          </p:cNvSpPr>
          <p:nvPr>
            <p:ph type="pic" sz="quarter" idx="41" hasCustomPrompt="1"/>
          </p:nvPr>
        </p:nvSpPr>
        <p:spPr>
          <a:xfrm>
            <a:off x="5346035" y="2390813"/>
            <a:ext cx="1544637" cy="1544638"/>
          </a:xfrm>
          <a:prstGeom prst="ellipse">
            <a:avLst/>
          </a:prstGeom>
          <a:solidFill>
            <a:schemeClr val="accent1"/>
          </a:solidFill>
        </p:spPr>
        <p:txBody>
          <a:bodyPr/>
          <a:lstStyle/>
          <a:p>
            <a:r>
              <a:rPr lang="en-US"/>
              <a:t>add picture</a:t>
            </a:r>
          </a:p>
        </p:txBody>
      </p:sp>
      <p:sp>
        <p:nvSpPr>
          <p:cNvPr id="13" name="Picture Placeholder 9">
            <a:extLst>
              <a:ext uri="{FF2B5EF4-FFF2-40B4-BE49-F238E27FC236}">
                <a16:creationId xmlns:a16="http://schemas.microsoft.com/office/drawing/2014/main" id="{F28E2979-7F8D-1AAA-6635-C50C49B70EE8}"/>
              </a:ext>
            </a:extLst>
          </p:cNvPr>
          <p:cNvSpPr>
            <a:spLocks noGrp="1" noRot="1" noMove="1" noResize="1" noEditPoints="1" noAdjustHandles="1" noChangeArrowheads="1" noChangeShapeType="1"/>
          </p:cNvSpPr>
          <p:nvPr>
            <p:ph type="pic" sz="quarter" idx="42" hasCustomPrompt="1"/>
          </p:nvPr>
        </p:nvSpPr>
        <p:spPr>
          <a:xfrm>
            <a:off x="7479635" y="2390813"/>
            <a:ext cx="1544637" cy="1544638"/>
          </a:xfrm>
          <a:prstGeom prst="ellipse">
            <a:avLst/>
          </a:prstGeom>
          <a:solidFill>
            <a:schemeClr val="accent1"/>
          </a:solidFill>
        </p:spPr>
        <p:txBody>
          <a:bodyPr/>
          <a:lstStyle/>
          <a:p>
            <a:r>
              <a:rPr lang="en-US"/>
              <a:t>add picture</a:t>
            </a:r>
          </a:p>
        </p:txBody>
      </p:sp>
      <p:sp>
        <p:nvSpPr>
          <p:cNvPr id="14" name="Picture Placeholder 9">
            <a:extLst>
              <a:ext uri="{FF2B5EF4-FFF2-40B4-BE49-F238E27FC236}">
                <a16:creationId xmlns:a16="http://schemas.microsoft.com/office/drawing/2014/main" id="{7108DD0F-08FB-D4C7-2797-8C6214F9D693}"/>
              </a:ext>
            </a:extLst>
          </p:cNvPr>
          <p:cNvSpPr>
            <a:spLocks noGrp="1" noRot="1" noMove="1" noResize="1" noEditPoints="1" noAdjustHandles="1" noChangeArrowheads="1" noChangeShapeType="1"/>
          </p:cNvSpPr>
          <p:nvPr>
            <p:ph type="pic" sz="quarter" idx="43" hasCustomPrompt="1"/>
          </p:nvPr>
        </p:nvSpPr>
        <p:spPr>
          <a:xfrm>
            <a:off x="9605317" y="2390813"/>
            <a:ext cx="1544637" cy="1544638"/>
          </a:xfrm>
          <a:prstGeom prst="ellipse">
            <a:avLst/>
          </a:prstGeom>
          <a:solidFill>
            <a:schemeClr val="accent1"/>
          </a:solidFill>
        </p:spPr>
        <p:txBody>
          <a:bodyPr/>
          <a:lstStyle/>
          <a:p>
            <a:r>
              <a:rPr lang="en-US"/>
              <a:t>add picture</a:t>
            </a:r>
          </a:p>
        </p:txBody>
      </p:sp>
    </p:spTree>
    <p:extLst>
      <p:ext uri="{BB962C8B-B14F-4D97-AF65-F5344CB8AC3E}">
        <p14:creationId xmlns:p14="http://schemas.microsoft.com/office/powerpoint/2010/main" val="3295953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umberSubpage_Maroon">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3CBF03EC-5E80-8E5C-6EC3-1CAE792C55C4}"/>
              </a:ext>
            </a:extLst>
          </p:cNvPr>
          <p:cNvSpPr>
            <a:spLocks noGrp="1" noRot="1" noMove="1" noResize="1" noEditPoints="1" noAdjustHandles="1" noChangeArrowheads="1" noChangeShapeType="1"/>
          </p:cNvSpPr>
          <p:nvPr/>
        </p:nvSpPr>
        <p:spPr>
          <a:xfrm>
            <a:off x="0" y="0"/>
            <a:ext cx="4962525" cy="6862763"/>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A45A2B8F-0836-6DB2-21DA-94D53FD5C0E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714248" y="2023872"/>
            <a:ext cx="3991076" cy="3804026"/>
          </a:xfrm>
        </p:spPr>
        <p:txBody>
          <a:bodyPr>
            <a:normAutofit/>
          </a:bodyPr>
          <a:lstStyle>
            <a:lvl1pPr>
              <a:lnSpc>
                <a:spcPts val="3200"/>
              </a:lnSpc>
              <a:defRPr sz="3200">
                <a:solidFill>
                  <a:schemeClr val="bg1"/>
                </a:solidFill>
              </a:defRPr>
            </a:lvl1pPr>
          </a:lstStyle>
          <a:p>
            <a:r>
              <a:rPr lang="en-US"/>
              <a:t>Click to edit title</a:t>
            </a:r>
          </a:p>
        </p:txBody>
      </p:sp>
      <p:sp>
        <p:nvSpPr>
          <p:cNvPr id="6" name="Text Placeholder 3">
            <a:extLst>
              <a:ext uri="{FF2B5EF4-FFF2-40B4-BE49-F238E27FC236}">
                <a16:creationId xmlns:a16="http://schemas.microsoft.com/office/drawing/2014/main" id="{D9842AB0-BBB9-2AF6-9EE6-D5619284CC15}"/>
              </a:ext>
            </a:extLst>
          </p:cNvPr>
          <p:cNvSpPr>
            <a:spLocks noGrp="1" noRot="1" noMove="1" noResize="1" noEditPoints="1" noAdjustHandles="1" noChangeArrowheads="1" noChangeShapeType="1"/>
          </p:cNvSpPr>
          <p:nvPr>
            <p:ph type="body" sz="quarter" idx="25" hasCustomPrompt="1"/>
          </p:nvPr>
        </p:nvSpPr>
        <p:spPr>
          <a:xfrm>
            <a:off x="436346" y="508122"/>
            <a:ext cx="1545336" cy="1545336"/>
          </a:xfrm>
          <a:prstGeom prst="ellipse">
            <a:avLst/>
          </a:prstGeom>
          <a:noFill/>
        </p:spPr>
        <p:txBody>
          <a:bodyPr wrap="none" tIns="182880" anchor="ctr" anchorCtr="0"/>
          <a:lstStyle>
            <a:lvl1pPr marL="0" indent="0" algn="ctr">
              <a:buNone/>
              <a:defRPr sz="11000" b="1">
                <a:solidFill>
                  <a:schemeClr val="accent3"/>
                </a:solidFill>
              </a:defRPr>
            </a:lvl1pPr>
          </a:lstStyle>
          <a:p>
            <a:pPr lvl="0"/>
            <a:r>
              <a:rPr lang="en-US"/>
              <a:t>1</a:t>
            </a:r>
          </a:p>
        </p:txBody>
      </p:sp>
      <p:sp>
        <p:nvSpPr>
          <p:cNvPr id="9" name="Picture Placeholder 8">
            <a:extLst>
              <a:ext uri="{FF2B5EF4-FFF2-40B4-BE49-F238E27FC236}">
                <a16:creationId xmlns:a16="http://schemas.microsoft.com/office/drawing/2014/main" id="{23D35930-D9E4-AC24-7599-EBF3F85505A2}"/>
              </a:ext>
            </a:extLst>
          </p:cNvPr>
          <p:cNvSpPr>
            <a:spLocks noGrp="1" noRot="1" noMove="1" noResize="1" noEditPoints="1" noAdjustHandles="1" noChangeArrowheads="1" noChangeShapeType="1"/>
          </p:cNvSpPr>
          <p:nvPr>
            <p:ph type="pic" sz="quarter" idx="26" hasCustomPrompt="1"/>
          </p:nvPr>
        </p:nvSpPr>
        <p:spPr>
          <a:xfrm>
            <a:off x="5289550" y="798513"/>
            <a:ext cx="6342063" cy="5195887"/>
          </a:xfrm>
        </p:spPr>
        <p:txBody>
          <a:bodyPr anchor="ctr"/>
          <a:lstStyle>
            <a:lvl1pPr marL="0" indent="0" algn="ctr">
              <a:buNone/>
              <a:defRPr sz="2400"/>
            </a:lvl1pPr>
          </a:lstStyle>
          <a:p>
            <a:r>
              <a:rPr lang="en-US"/>
              <a:t>Click to add picture</a:t>
            </a:r>
          </a:p>
        </p:txBody>
      </p:sp>
    </p:spTree>
    <p:extLst>
      <p:ext uri="{BB962C8B-B14F-4D97-AF65-F5344CB8AC3E}">
        <p14:creationId xmlns:p14="http://schemas.microsoft.com/office/powerpoint/2010/main" val="37009126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umberSeriesMain_DkBlu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72495" y="0"/>
            <a:ext cx="1233222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9788"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4" name="Text Placeholder 3">
            <a:extLst>
              <a:ext uri="{FF2B5EF4-FFF2-40B4-BE49-F238E27FC236}">
                <a16:creationId xmlns:a16="http://schemas.microsoft.com/office/drawing/2014/main" id="{46F32663-0FA2-FF0C-5AD5-C729755C74A8}"/>
              </a:ext>
            </a:extLst>
          </p:cNvPr>
          <p:cNvSpPr>
            <a:spLocks noGrp="1" noRot="1" noMove="1" noResize="1" noEditPoints="1" noAdjustHandles="1" noChangeArrowheads="1" noChangeShapeType="1"/>
          </p:cNvSpPr>
          <p:nvPr>
            <p:ph type="body" sz="quarter" idx="25" hasCustomPrompt="1"/>
          </p:nvPr>
        </p:nvSpPr>
        <p:spPr>
          <a:xfrm>
            <a:off x="1087331" y="2390813"/>
            <a:ext cx="1545336" cy="1545336"/>
          </a:xfrm>
          <a:prstGeom prst="ellipse">
            <a:avLst/>
          </a:prstGeom>
          <a:solidFill>
            <a:schemeClr val="tx2"/>
          </a:solidFill>
        </p:spPr>
        <p:txBody>
          <a:bodyPr wrap="none" tIns="182880" anchor="ctr" anchorCtr="0"/>
          <a:lstStyle>
            <a:lvl1pPr marL="0" indent="0" algn="ctr">
              <a:buNone/>
              <a:defRPr sz="11000" b="1">
                <a:solidFill>
                  <a:schemeClr val="accent3"/>
                </a:solidFill>
              </a:defRPr>
            </a:lvl1pPr>
          </a:lstStyle>
          <a:p>
            <a:pPr lvl="0"/>
            <a:r>
              <a:rPr lang="en-US"/>
              <a:t>1</a:t>
            </a:r>
          </a:p>
        </p:txBody>
      </p:sp>
      <p:sp>
        <p:nvSpPr>
          <p:cNvPr id="5" name="Text Placeholder 3">
            <a:extLst>
              <a:ext uri="{FF2B5EF4-FFF2-40B4-BE49-F238E27FC236}">
                <a16:creationId xmlns:a16="http://schemas.microsoft.com/office/drawing/2014/main" id="{8985670B-60C1-D9CE-254B-DE5536E8EC61}"/>
              </a:ext>
            </a:extLst>
          </p:cNvPr>
          <p:cNvSpPr>
            <a:spLocks noGrp="1" noRot="1" noMove="1" noResize="1" noEditPoints="1" noAdjustHandles="1" noChangeArrowheads="1" noChangeShapeType="1"/>
          </p:cNvSpPr>
          <p:nvPr>
            <p:ph type="body" sz="quarter" idx="26" hasCustomPrompt="1"/>
          </p:nvPr>
        </p:nvSpPr>
        <p:spPr>
          <a:xfrm>
            <a:off x="3216513" y="2390813"/>
            <a:ext cx="1545336" cy="1545336"/>
          </a:xfrm>
          <a:prstGeom prst="ellipse">
            <a:avLst/>
          </a:prstGeom>
          <a:solidFill>
            <a:schemeClr val="tx2"/>
          </a:solidFill>
        </p:spPr>
        <p:txBody>
          <a:bodyPr wrap="none" tIns="182880" anchor="ctr" anchorCtr="0"/>
          <a:lstStyle>
            <a:lvl1pPr marL="0" indent="0" algn="ctr">
              <a:buNone/>
              <a:defRPr sz="11000" b="1">
                <a:solidFill>
                  <a:schemeClr val="accent3"/>
                </a:solidFill>
              </a:defRPr>
            </a:lvl1pPr>
          </a:lstStyle>
          <a:p>
            <a:pPr lvl="0"/>
            <a:r>
              <a:rPr lang="en-US"/>
              <a:t>2</a:t>
            </a:r>
          </a:p>
        </p:txBody>
      </p:sp>
      <p:sp>
        <p:nvSpPr>
          <p:cNvPr id="6" name="Text Placeholder 3">
            <a:extLst>
              <a:ext uri="{FF2B5EF4-FFF2-40B4-BE49-F238E27FC236}">
                <a16:creationId xmlns:a16="http://schemas.microsoft.com/office/drawing/2014/main" id="{CE671071-34AE-3211-8C6C-2B600769547D}"/>
              </a:ext>
            </a:extLst>
          </p:cNvPr>
          <p:cNvSpPr>
            <a:spLocks noGrp="1" noRot="1" noMove="1" noResize="1" noEditPoints="1" noAdjustHandles="1" noChangeArrowheads="1" noChangeShapeType="1"/>
          </p:cNvSpPr>
          <p:nvPr>
            <p:ph type="body" sz="quarter" idx="27" hasCustomPrompt="1"/>
          </p:nvPr>
        </p:nvSpPr>
        <p:spPr>
          <a:xfrm>
            <a:off x="5345695" y="2390813"/>
            <a:ext cx="1545336" cy="1545336"/>
          </a:xfrm>
          <a:prstGeom prst="ellipse">
            <a:avLst/>
          </a:prstGeom>
          <a:solidFill>
            <a:schemeClr val="tx2"/>
          </a:solidFill>
        </p:spPr>
        <p:txBody>
          <a:bodyPr wrap="none" tIns="182880" anchor="ctr" anchorCtr="0"/>
          <a:lstStyle>
            <a:lvl1pPr marL="0" indent="0" algn="ctr">
              <a:buNone/>
              <a:defRPr sz="11000" b="1">
                <a:solidFill>
                  <a:schemeClr val="accent3"/>
                </a:solidFill>
              </a:defRPr>
            </a:lvl1pPr>
          </a:lstStyle>
          <a:p>
            <a:pPr lvl="0"/>
            <a:r>
              <a:rPr lang="en-US"/>
              <a:t>3</a:t>
            </a:r>
          </a:p>
        </p:txBody>
      </p:sp>
      <p:sp>
        <p:nvSpPr>
          <p:cNvPr id="7" name="Text Placeholder 3">
            <a:extLst>
              <a:ext uri="{FF2B5EF4-FFF2-40B4-BE49-F238E27FC236}">
                <a16:creationId xmlns:a16="http://schemas.microsoft.com/office/drawing/2014/main" id="{E8873727-AB6D-9773-4F44-DE4260F2C979}"/>
              </a:ext>
            </a:extLst>
          </p:cNvPr>
          <p:cNvSpPr>
            <a:spLocks noGrp="1" noRot="1" noMove="1" noResize="1" noEditPoints="1" noAdjustHandles="1" noChangeArrowheads="1" noChangeShapeType="1"/>
          </p:cNvSpPr>
          <p:nvPr>
            <p:ph type="body" sz="quarter" idx="28" hasCustomPrompt="1"/>
          </p:nvPr>
        </p:nvSpPr>
        <p:spPr>
          <a:xfrm>
            <a:off x="7474877" y="2390813"/>
            <a:ext cx="1545336" cy="1545336"/>
          </a:xfrm>
          <a:prstGeom prst="ellipse">
            <a:avLst/>
          </a:prstGeom>
          <a:solidFill>
            <a:schemeClr val="tx2"/>
          </a:solidFill>
        </p:spPr>
        <p:txBody>
          <a:bodyPr wrap="none" tIns="182880" anchor="ctr" anchorCtr="0"/>
          <a:lstStyle>
            <a:lvl1pPr marL="0" indent="0" algn="ctr">
              <a:buNone/>
              <a:defRPr sz="11000" b="1">
                <a:solidFill>
                  <a:schemeClr val="accent3"/>
                </a:solidFill>
              </a:defRPr>
            </a:lvl1pPr>
          </a:lstStyle>
          <a:p>
            <a:pPr lvl="0"/>
            <a:r>
              <a:rPr lang="en-US"/>
              <a:t>4</a:t>
            </a:r>
          </a:p>
        </p:txBody>
      </p:sp>
      <p:sp>
        <p:nvSpPr>
          <p:cNvPr id="18" name="Text Placeholder 3">
            <a:extLst>
              <a:ext uri="{FF2B5EF4-FFF2-40B4-BE49-F238E27FC236}">
                <a16:creationId xmlns:a16="http://schemas.microsoft.com/office/drawing/2014/main" id="{5316B547-1DD2-3B74-40A2-D0CAE1FDBBC1}"/>
              </a:ext>
            </a:extLst>
          </p:cNvPr>
          <p:cNvSpPr>
            <a:spLocks noGrp="1" noRot="1" noMove="1" noResize="1" noEditPoints="1" noAdjustHandles="1" noChangeArrowheads="1" noChangeShapeType="1"/>
          </p:cNvSpPr>
          <p:nvPr>
            <p:ph type="body" sz="quarter" idx="29" hasCustomPrompt="1"/>
          </p:nvPr>
        </p:nvSpPr>
        <p:spPr>
          <a:xfrm>
            <a:off x="9604059" y="2390813"/>
            <a:ext cx="1545336" cy="1545336"/>
          </a:xfrm>
          <a:prstGeom prst="ellipse">
            <a:avLst/>
          </a:prstGeom>
          <a:solidFill>
            <a:schemeClr val="tx2"/>
          </a:solidFill>
        </p:spPr>
        <p:txBody>
          <a:bodyPr wrap="none" tIns="182880" anchor="ctr" anchorCtr="0"/>
          <a:lstStyle>
            <a:lvl1pPr marL="0" indent="0" algn="ctr">
              <a:buNone/>
              <a:defRPr sz="11000" b="1">
                <a:solidFill>
                  <a:schemeClr val="accent3"/>
                </a:solidFill>
              </a:defRPr>
            </a:lvl1pPr>
          </a:lstStyle>
          <a:p>
            <a:pPr lvl="0"/>
            <a:r>
              <a:rPr lang="en-US"/>
              <a:t>5</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Tree>
    <p:extLst>
      <p:ext uri="{BB962C8B-B14F-4D97-AF65-F5344CB8AC3E}">
        <p14:creationId xmlns:p14="http://schemas.microsoft.com/office/powerpoint/2010/main" val="3358292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SeriesMain_DkBlu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60960" y="0"/>
            <a:ext cx="1230915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3714"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10" name="Picture Placeholder 9">
            <a:extLst>
              <a:ext uri="{FF2B5EF4-FFF2-40B4-BE49-F238E27FC236}">
                <a16:creationId xmlns:a16="http://schemas.microsoft.com/office/drawing/2014/main" id="{010A14EE-1579-ABBD-481D-98EFCAEB230B}"/>
              </a:ext>
            </a:extLst>
          </p:cNvPr>
          <p:cNvSpPr>
            <a:spLocks noGrp="1" noRot="1" noMove="1" noResize="1" noEditPoints="1" noAdjustHandles="1" noChangeArrowheads="1" noChangeShapeType="1"/>
          </p:cNvSpPr>
          <p:nvPr>
            <p:ph type="pic" sz="quarter" idx="39"/>
          </p:nvPr>
        </p:nvSpPr>
        <p:spPr>
          <a:xfrm>
            <a:off x="1087331" y="2390813"/>
            <a:ext cx="1544637" cy="1544638"/>
          </a:xfrm>
          <a:prstGeom prst="ellipse">
            <a:avLst/>
          </a:prstGeom>
          <a:solidFill>
            <a:schemeClr val="tx2"/>
          </a:solidFill>
        </p:spPr>
        <p:txBody>
          <a:bodyPr/>
          <a:lstStyle/>
          <a:p>
            <a:r>
              <a:rPr lang="en-US"/>
              <a:t>Click icon to add picture</a:t>
            </a:r>
          </a:p>
        </p:txBody>
      </p:sp>
      <p:sp>
        <p:nvSpPr>
          <p:cNvPr id="11" name="Picture Placeholder 9">
            <a:extLst>
              <a:ext uri="{FF2B5EF4-FFF2-40B4-BE49-F238E27FC236}">
                <a16:creationId xmlns:a16="http://schemas.microsoft.com/office/drawing/2014/main" id="{1171730B-9CEA-3B9D-69B1-697A109C935C}"/>
              </a:ext>
            </a:extLst>
          </p:cNvPr>
          <p:cNvSpPr>
            <a:spLocks noGrp="1" noRot="1" noMove="1" noResize="1" noEditPoints="1" noAdjustHandles="1" noChangeArrowheads="1" noChangeShapeType="1"/>
          </p:cNvSpPr>
          <p:nvPr>
            <p:ph type="pic" sz="quarter" idx="40"/>
          </p:nvPr>
        </p:nvSpPr>
        <p:spPr>
          <a:xfrm>
            <a:off x="3220352" y="2390813"/>
            <a:ext cx="1544637" cy="1544638"/>
          </a:xfrm>
          <a:prstGeom prst="ellipse">
            <a:avLst/>
          </a:prstGeom>
          <a:solidFill>
            <a:schemeClr val="tx2"/>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19A02722-2516-2A3B-FA3E-E5B79852A164}"/>
              </a:ext>
            </a:extLst>
          </p:cNvPr>
          <p:cNvSpPr>
            <a:spLocks noGrp="1" noRot="1" noMove="1" noResize="1" noEditPoints="1" noAdjustHandles="1" noChangeArrowheads="1" noChangeShapeType="1"/>
          </p:cNvSpPr>
          <p:nvPr>
            <p:ph type="pic" sz="quarter" idx="41"/>
          </p:nvPr>
        </p:nvSpPr>
        <p:spPr>
          <a:xfrm>
            <a:off x="5346035" y="2390813"/>
            <a:ext cx="1544637" cy="1544638"/>
          </a:xfrm>
          <a:prstGeom prst="ellipse">
            <a:avLst/>
          </a:prstGeom>
          <a:solidFill>
            <a:schemeClr val="tx2"/>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F28E2979-7F8D-1AAA-6635-C50C49B70EE8}"/>
              </a:ext>
            </a:extLst>
          </p:cNvPr>
          <p:cNvSpPr>
            <a:spLocks noGrp="1" noRot="1" noMove="1" noResize="1" noEditPoints="1" noAdjustHandles="1" noChangeArrowheads="1" noChangeShapeType="1"/>
          </p:cNvSpPr>
          <p:nvPr>
            <p:ph type="pic" sz="quarter" idx="42"/>
          </p:nvPr>
        </p:nvSpPr>
        <p:spPr>
          <a:xfrm>
            <a:off x="7479635" y="2390813"/>
            <a:ext cx="1544637" cy="1544638"/>
          </a:xfrm>
          <a:prstGeom prst="ellipse">
            <a:avLst/>
          </a:prstGeom>
          <a:solidFill>
            <a:schemeClr val="tx2"/>
          </a:solidFill>
        </p:spPr>
        <p:txBody>
          <a:bodyPr/>
          <a:lstStyle/>
          <a:p>
            <a:r>
              <a:rPr lang="en-US"/>
              <a:t>Click icon to add picture</a:t>
            </a:r>
          </a:p>
        </p:txBody>
      </p:sp>
      <p:sp>
        <p:nvSpPr>
          <p:cNvPr id="14" name="Picture Placeholder 9">
            <a:extLst>
              <a:ext uri="{FF2B5EF4-FFF2-40B4-BE49-F238E27FC236}">
                <a16:creationId xmlns:a16="http://schemas.microsoft.com/office/drawing/2014/main" id="{7108DD0F-08FB-D4C7-2797-8C6214F9D693}"/>
              </a:ext>
            </a:extLst>
          </p:cNvPr>
          <p:cNvSpPr>
            <a:spLocks noGrp="1" noRot="1" noMove="1" noResize="1" noEditPoints="1" noAdjustHandles="1" noChangeArrowheads="1" noChangeShapeType="1"/>
          </p:cNvSpPr>
          <p:nvPr>
            <p:ph type="pic" sz="quarter" idx="43"/>
          </p:nvPr>
        </p:nvSpPr>
        <p:spPr>
          <a:xfrm>
            <a:off x="9605317" y="2390813"/>
            <a:ext cx="1544637" cy="1544638"/>
          </a:xfrm>
          <a:prstGeom prst="ellipse">
            <a:avLst/>
          </a:prstGeom>
          <a:solidFill>
            <a:schemeClr val="tx2"/>
          </a:solidFill>
        </p:spPr>
        <p:txBody>
          <a:bodyPr/>
          <a:lstStyle/>
          <a:p>
            <a:r>
              <a:rPr lang="en-US"/>
              <a:t>Click icon to add picture</a:t>
            </a:r>
          </a:p>
        </p:txBody>
      </p:sp>
    </p:spTree>
    <p:extLst>
      <p:ext uri="{BB962C8B-B14F-4D97-AF65-F5344CB8AC3E}">
        <p14:creationId xmlns:p14="http://schemas.microsoft.com/office/powerpoint/2010/main" val="15743260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umberSubpage_DkBlue ">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3CBF03EC-5E80-8E5C-6EC3-1CAE792C55C4}"/>
              </a:ext>
            </a:extLst>
          </p:cNvPr>
          <p:cNvSpPr>
            <a:spLocks noGrp="1" noRot="1" noMove="1" noResize="1" noEditPoints="1" noAdjustHandles="1" noChangeArrowheads="1" noChangeShapeType="1"/>
          </p:cNvSpPr>
          <p:nvPr/>
        </p:nvSpPr>
        <p:spPr>
          <a:xfrm>
            <a:off x="0" y="0"/>
            <a:ext cx="4962525" cy="6862763"/>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chemeClr val="accent4"/>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A45A2B8F-0836-6DB2-21DA-94D53FD5C0E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714248" y="2023872"/>
            <a:ext cx="3991076" cy="3804026"/>
          </a:xfrm>
        </p:spPr>
        <p:txBody>
          <a:bodyPr>
            <a:normAutofit/>
          </a:bodyPr>
          <a:lstStyle>
            <a:lvl1pPr>
              <a:lnSpc>
                <a:spcPts val="3200"/>
              </a:lnSpc>
              <a:defRPr sz="3200">
                <a:solidFill>
                  <a:schemeClr val="bg1"/>
                </a:solidFill>
              </a:defRPr>
            </a:lvl1pPr>
          </a:lstStyle>
          <a:p>
            <a:r>
              <a:rPr lang="en-US"/>
              <a:t>Click to edit title</a:t>
            </a:r>
          </a:p>
        </p:txBody>
      </p:sp>
      <p:sp>
        <p:nvSpPr>
          <p:cNvPr id="6" name="Text Placeholder 3">
            <a:extLst>
              <a:ext uri="{FF2B5EF4-FFF2-40B4-BE49-F238E27FC236}">
                <a16:creationId xmlns:a16="http://schemas.microsoft.com/office/drawing/2014/main" id="{D9842AB0-BBB9-2AF6-9EE6-D5619284CC15}"/>
              </a:ext>
            </a:extLst>
          </p:cNvPr>
          <p:cNvSpPr>
            <a:spLocks noGrp="1" noRot="1" noMove="1" noResize="1" noEditPoints="1" noAdjustHandles="1" noChangeArrowheads="1" noChangeShapeType="1"/>
          </p:cNvSpPr>
          <p:nvPr>
            <p:ph type="body" sz="quarter" idx="25" hasCustomPrompt="1"/>
          </p:nvPr>
        </p:nvSpPr>
        <p:spPr>
          <a:xfrm>
            <a:off x="436346" y="508122"/>
            <a:ext cx="1545336" cy="1545336"/>
          </a:xfrm>
          <a:prstGeom prst="ellipse">
            <a:avLst/>
          </a:prstGeom>
          <a:noFill/>
        </p:spPr>
        <p:txBody>
          <a:bodyPr wrap="none" tIns="182880" anchor="ctr" anchorCtr="0"/>
          <a:lstStyle>
            <a:lvl1pPr marL="0" indent="0" algn="ctr">
              <a:buNone/>
              <a:defRPr sz="11000" b="1">
                <a:solidFill>
                  <a:schemeClr val="accent3"/>
                </a:solidFill>
              </a:defRPr>
            </a:lvl1pPr>
          </a:lstStyle>
          <a:p>
            <a:pPr lvl="0"/>
            <a:r>
              <a:rPr lang="en-US"/>
              <a:t>1</a:t>
            </a:r>
          </a:p>
        </p:txBody>
      </p:sp>
      <p:sp>
        <p:nvSpPr>
          <p:cNvPr id="7" name="Picture Placeholder 8">
            <a:extLst>
              <a:ext uri="{FF2B5EF4-FFF2-40B4-BE49-F238E27FC236}">
                <a16:creationId xmlns:a16="http://schemas.microsoft.com/office/drawing/2014/main" id="{4790F372-EF2C-FC7B-A2E7-0880B346119A}"/>
              </a:ext>
            </a:extLst>
          </p:cNvPr>
          <p:cNvSpPr>
            <a:spLocks noGrp="1" noRot="1" noMove="1" noResize="1" noEditPoints="1" noAdjustHandles="1" noChangeArrowheads="1" noChangeShapeType="1"/>
          </p:cNvSpPr>
          <p:nvPr>
            <p:ph type="pic" sz="quarter" idx="26" hasCustomPrompt="1"/>
          </p:nvPr>
        </p:nvSpPr>
        <p:spPr>
          <a:xfrm>
            <a:off x="5289550" y="798513"/>
            <a:ext cx="6342063" cy="5195887"/>
          </a:xfrm>
        </p:spPr>
        <p:txBody>
          <a:bodyPr anchor="ctr"/>
          <a:lstStyle>
            <a:lvl1pPr marL="0" indent="0" algn="ctr">
              <a:buNone/>
              <a:defRPr sz="2400"/>
            </a:lvl1pPr>
          </a:lstStyle>
          <a:p>
            <a:r>
              <a:rPr lang="en-US"/>
              <a:t>Click to add picture</a:t>
            </a:r>
          </a:p>
        </p:txBody>
      </p:sp>
    </p:spTree>
    <p:extLst>
      <p:ext uri="{BB962C8B-B14F-4D97-AF65-F5344CB8AC3E}">
        <p14:creationId xmlns:p14="http://schemas.microsoft.com/office/powerpoint/2010/main" val="3452332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SeriesMain_LtBlu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solidFill>
                <a:schemeClr val="accent1"/>
              </a:solidFill>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9788"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4" name="Text Placeholder 3">
            <a:extLst>
              <a:ext uri="{FF2B5EF4-FFF2-40B4-BE49-F238E27FC236}">
                <a16:creationId xmlns:a16="http://schemas.microsoft.com/office/drawing/2014/main" id="{46F32663-0FA2-FF0C-5AD5-C729755C74A8}"/>
              </a:ext>
            </a:extLst>
          </p:cNvPr>
          <p:cNvSpPr>
            <a:spLocks noGrp="1" noRot="1" noMove="1" noResize="1" noEditPoints="1" noAdjustHandles="1" noChangeArrowheads="1" noChangeShapeType="1"/>
          </p:cNvSpPr>
          <p:nvPr>
            <p:ph type="body" sz="quarter" idx="25" hasCustomPrompt="1"/>
          </p:nvPr>
        </p:nvSpPr>
        <p:spPr>
          <a:xfrm>
            <a:off x="1087331" y="2390813"/>
            <a:ext cx="1545336" cy="1545336"/>
          </a:xfrm>
          <a:prstGeom prst="ellipse">
            <a:avLst/>
          </a:prstGeom>
          <a:solidFill>
            <a:schemeClr val="accent5"/>
          </a:solidFill>
        </p:spPr>
        <p:txBody>
          <a:bodyPr wrap="none" tIns="182880" anchor="ctr" anchorCtr="0"/>
          <a:lstStyle>
            <a:lvl1pPr marL="0" indent="0" algn="ctr">
              <a:buNone/>
              <a:defRPr sz="11000" b="1">
                <a:solidFill>
                  <a:schemeClr val="accent1"/>
                </a:solidFill>
              </a:defRPr>
            </a:lvl1pPr>
          </a:lstStyle>
          <a:p>
            <a:pPr lvl="0"/>
            <a:r>
              <a:rPr lang="en-US"/>
              <a:t>1</a:t>
            </a:r>
          </a:p>
        </p:txBody>
      </p:sp>
      <p:sp>
        <p:nvSpPr>
          <p:cNvPr id="5" name="Text Placeholder 3">
            <a:extLst>
              <a:ext uri="{FF2B5EF4-FFF2-40B4-BE49-F238E27FC236}">
                <a16:creationId xmlns:a16="http://schemas.microsoft.com/office/drawing/2014/main" id="{8985670B-60C1-D9CE-254B-DE5536E8EC61}"/>
              </a:ext>
            </a:extLst>
          </p:cNvPr>
          <p:cNvSpPr>
            <a:spLocks noGrp="1" noRot="1" noMove="1" noResize="1" noEditPoints="1" noAdjustHandles="1" noChangeArrowheads="1" noChangeShapeType="1"/>
          </p:cNvSpPr>
          <p:nvPr>
            <p:ph type="body" sz="quarter" idx="26" hasCustomPrompt="1"/>
          </p:nvPr>
        </p:nvSpPr>
        <p:spPr>
          <a:xfrm>
            <a:off x="3216513" y="2390813"/>
            <a:ext cx="1545336" cy="1545336"/>
          </a:xfrm>
          <a:prstGeom prst="ellipse">
            <a:avLst/>
          </a:prstGeom>
          <a:solidFill>
            <a:schemeClr val="accent5"/>
          </a:solidFill>
        </p:spPr>
        <p:txBody>
          <a:bodyPr wrap="none" tIns="182880" anchor="ctr" anchorCtr="0"/>
          <a:lstStyle>
            <a:lvl1pPr marL="0" indent="0" algn="ctr">
              <a:buNone/>
              <a:defRPr sz="11000" b="1">
                <a:solidFill>
                  <a:schemeClr val="accent1"/>
                </a:solidFill>
              </a:defRPr>
            </a:lvl1pPr>
          </a:lstStyle>
          <a:p>
            <a:pPr lvl="0"/>
            <a:r>
              <a:rPr lang="en-US"/>
              <a:t>2</a:t>
            </a:r>
          </a:p>
        </p:txBody>
      </p:sp>
      <p:sp>
        <p:nvSpPr>
          <p:cNvPr id="6" name="Text Placeholder 3">
            <a:extLst>
              <a:ext uri="{FF2B5EF4-FFF2-40B4-BE49-F238E27FC236}">
                <a16:creationId xmlns:a16="http://schemas.microsoft.com/office/drawing/2014/main" id="{CE671071-34AE-3211-8C6C-2B600769547D}"/>
              </a:ext>
            </a:extLst>
          </p:cNvPr>
          <p:cNvSpPr>
            <a:spLocks noGrp="1" noRot="1" noMove="1" noResize="1" noEditPoints="1" noAdjustHandles="1" noChangeArrowheads="1" noChangeShapeType="1"/>
          </p:cNvSpPr>
          <p:nvPr>
            <p:ph type="body" sz="quarter" idx="27" hasCustomPrompt="1"/>
          </p:nvPr>
        </p:nvSpPr>
        <p:spPr>
          <a:xfrm>
            <a:off x="5345695" y="2390813"/>
            <a:ext cx="1545336" cy="1545336"/>
          </a:xfrm>
          <a:prstGeom prst="ellipse">
            <a:avLst/>
          </a:prstGeom>
          <a:solidFill>
            <a:schemeClr val="accent5"/>
          </a:solidFill>
        </p:spPr>
        <p:txBody>
          <a:bodyPr wrap="none" tIns="182880" anchor="ctr" anchorCtr="0"/>
          <a:lstStyle>
            <a:lvl1pPr marL="0" indent="0" algn="ctr">
              <a:buNone/>
              <a:defRPr sz="11000" b="1">
                <a:solidFill>
                  <a:schemeClr val="accent1"/>
                </a:solidFill>
              </a:defRPr>
            </a:lvl1pPr>
          </a:lstStyle>
          <a:p>
            <a:pPr lvl="0"/>
            <a:r>
              <a:rPr lang="en-US"/>
              <a:t>3</a:t>
            </a:r>
          </a:p>
        </p:txBody>
      </p:sp>
      <p:sp>
        <p:nvSpPr>
          <p:cNvPr id="7" name="Text Placeholder 3">
            <a:extLst>
              <a:ext uri="{FF2B5EF4-FFF2-40B4-BE49-F238E27FC236}">
                <a16:creationId xmlns:a16="http://schemas.microsoft.com/office/drawing/2014/main" id="{E8873727-AB6D-9773-4F44-DE4260F2C979}"/>
              </a:ext>
            </a:extLst>
          </p:cNvPr>
          <p:cNvSpPr>
            <a:spLocks noGrp="1" noRot="1" noMove="1" noResize="1" noEditPoints="1" noAdjustHandles="1" noChangeArrowheads="1" noChangeShapeType="1"/>
          </p:cNvSpPr>
          <p:nvPr>
            <p:ph type="body" sz="quarter" idx="28" hasCustomPrompt="1"/>
          </p:nvPr>
        </p:nvSpPr>
        <p:spPr>
          <a:xfrm>
            <a:off x="7474877" y="2390813"/>
            <a:ext cx="1545336" cy="1545336"/>
          </a:xfrm>
          <a:prstGeom prst="ellipse">
            <a:avLst/>
          </a:prstGeom>
          <a:solidFill>
            <a:schemeClr val="accent5"/>
          </a:solidFill>
        </p:spPr>
        <p:txBody>
          <a:bodyPr wrap="none" tIns="182880" anchor="ctr" anchorCtr="0"/>
          <a:lstStyle>
            <a:lvl1pPr marL="0" indent="0" algn="ctr">
              <a:buNone/>
              <a:defRPr sz="11000" b="1">
                <a:solidFill>
                  <a:schemeClr val="accent1"/>
                </a:solidFill>
              </a:defRPr>
            </a:lvl1pPr>
          </a:lstStyle>
          <a:p>
            <a:pPr lvl="0"/>
            <a:r>
              <a:rPr lang="en-US"/>
              <a:t>4</a:t>
            </a:r>
          </a:p>
        </p:txBody>
      </p:sp>
      <p:sp>
        <p:nvSpPr>
          <p:cNvPr id="18" name="Text Placeholder 3">
            <a:extLst>
              <a:ext uri="{FF2B5EF4-FFF2-40B4-BE49-F238E27FC236}">
                <a16:creationId xmlns:a16="http://schemas.microsoft.com/office/drawing/2014/main" id="{5316B547-1DD2-3B74-40A2-D0CAE1FDBBC1}"/>
              </a:ext>
            </a:extLst>
          </p:cNvPr>
          <p:cNvSpPr>
            <a:spLocks noGrp="1" noRot="1" noMove="1" noResize="1" noEditPoints="1" noAdjustHandles="1" noChangeArrowheads="1" noChangeShapeType="1"/>
          </p:cNvSpPr>
          <p:nvPr>
            <p:ph type="body" sz="quarter" idx="29" hasCustomPrompt="1"/>
          </p:nvPr>
        </p:nvSpPr>
        <p:spPr>
          <a:xfrm>
            <a:off x="9604059" y="2390813"/>
            <a:ext cx="1545336" cy="1545336"/>
          </a:xfrm>
          <a:prstGeom prst="ellipse">
            <a:avLst/>
          </a:prstGeom>
          <a:solidFill>
            <a:schemeClr val="accent5"/>
          </a:solidFill>
        </p:spPr>
        <p:txBody>
          <a:bodyPr wrap="none" tIns="182880" anchor="ctr" anchorCtr="0"/>
          <a:lstStyle>
            <a:lvl1pPr marL="0" indent="0" algn="ctr">
              <a:buNone/>
              <a:defRPr sz="11000" b="1">
                <a:solidFill>
                  <a:schemeClr val="accent1"/>
                </a:solidFill>
              </a:defRPr>
            </a:lvl1pPr>
          </a:lstStyle>
          <a:p>
            <a:pPr lvl="0"/>
            <a:r>
              <a:rPr lang="en-US"/>
              <a:t>5</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Tree>
    <p:extLst>
      <p:ext uri="{BB962C8B-B14F-4D97-AF65-F5344CB8AC3E}">
        <p14:creationId xmlns:p14="http://schemas.microsoft.com/office/powerpoint/2010/main" val="38495030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SeriesMain_LtBlu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42229997-174D-ECD4-080A-0E2318721395}"/>
              </a:ext>
            </a:extLst>
          </p:cNvPr>
          <p:cNvSpPr>
            <a:spLocks noGrp="1" noRot="1" noMove="1" noResize="1" noEditPoints="1" noAdjustHandles="1" noChangeArrowheads="1" noChangeShapeType="1"/>
          </p:cNvSpPr>
          <p:nvPr userDrawn="1"/>
        </p:nvSpPr>
        <p:spPr>
          <a:xfrm>
            <a:off x="-47413" y="0"/>
            <a:ext cx="1228206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9" name="object 7">
            <a:extLst>
              <a:ext uri="{FF2B5EF4-FFF2-40B4-BE49-F238E27FC236}">
                <a16:creationId xmlns:a16="http://schemas.microsoft.com/office/drawing/2014/main" id="{185CCC26-B166-82CE-8328-24AB4DF805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33714" y="1533683"/>
            <a:ext cx="10280494" cy="845727"/>
          </a:xfrm>
        </p:spPr>
        <p:txBody>
          <a:bodyPr>
            <a:normAutofit/>
          </a:bodyPr>
          <a:lstStyle>
            <a:lvl1pPr marL="0" indent="0" algn="l">
              <a:buNone/>
              <a:defRPr sz="18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subhead</a:t>
            </a:r>
          </a:p>
        </p:txBody>
      </p:sp>
      <p:sp>
        <p:nvSpPr>
          <p:cNvPr id="20" name="Text Placeholder 19">
            <a:extLst>
              <a:ext uri="{FF2B5EF4-FFF2-40B4-BE49-F238E27FC236}">
                <a16:creationId xmlns:a16="http://schemas.microsoft.com/office/drawing/2014/main" id="{480FFB69-DA70-C5F4-9F75-86F8816F4C89}"/>
              </a:ext>
            </a:extLst>
          </p:cNvPr>
          <p:cNvSpPr>
            <a:spLocks noGrp="1" noRot="1" noMove="1" noResize="1" noEditPoints="1" noAdjustHandles="1" noChangeArrowheads="1" noChangeShapeType="1"/>
          </p:cNvSpPr>
          <p:nvPr>
            <p:ph type="body" sz="quarter" idx="30" hasCustomPrompt="1"/>
          </p:nvPr>
        </p:nvSpPr>
        <p:spPr>
          <a:xfrm>
            <a:off x="977900" y="4014788"/>
            <a:ext cx="1765300" cy="2063750"/>
          </a:xfrm>
        </p:spPr>
        <p:txBody>
          <a:bodyPr/>
          <a:lstStyle>
            <a:lvl1pPr marL="0" indent="0" algn="ctr">
              <a:buNone/>
              <a:defRPr sz="1400" b="1"/>
            </a:lvl1pPr>
          </a:lstStyle>
          <a:p>
            <a:pPr lvl="0"/>
            <a:r>
              <a:rPr lang="en-US"/>
              <a:t>Click above to add number then Click here to edit text</a:t>
            </a:r>
          </a:p>
        </p:txBody>
      </p:sp>
      <p:sp>
        <p:nvSpPr>
          <p:cNvPr id="21" name="Text Placeholder 19">
            <a:extLst>
              <a:ext uri="{FF2B5EF4-FFF2-40B4-BE49-F238E27FC236}">
                <a16:creationId xmlns:a16="http://schemas.microsoft.com/office/drawing/2014/main" id="{9F2973EE-8EEA-DE23-88FF-EE02D68D5498}"/>
              </a:ext>
            </a:extLst>
          </p:cNvPr>
          <p:cNvSpPr>
            <a:spLocks noGrp="1" noRot="1" noMove="1" noResize="1" noEditPoints="1" noAdjustHandles="1" noChangeArrowheads="1" noChangeShapeType="1"/>
          </p:cNvSpPr>
          <p:nvPr>
            <p:ph type="body" sz="quarter" idx="31" hasCustomPrompt="1"/>
          </p:nvPr>
        </p:nvSpPr>
        <p:spPr>
          <a:xfrm>
            <a:off x="3110020" y="4014788"/>
            <a:ext cx="1765300" cy="2063750"/>
          </a:xfrm>
        </p:spPr>
        <p:txBody>
          <a:bodyPr/>
          <a:lstStyle>
            <a:lvl1pPr marL="0" indent="0" algn="ctr">
              <a:buNone/>
              <a:defRPr sz="1400" b="1"/>
            </a:lvl1pPr>
          </a:lstStyle>
          <a:p>
            <a:pPr lvl="0"/>
            <a:r>
              <a:rPr lang="en-US"/>
              <a:t>Click above to add number then Click here to edit text</a:t>
            </a:r>
          </a:p>
        </p:txBody>
      </p:sp>
      <p:sp>
        <p:nvSpPr>
          <p:cNvPr id="22" name="Text Placeholder 19">
            <a:extLst>
              <a:ext uri="{FF2B5EF4-FFF2-40B4-BE49-F238E27FC236}">
                <a16:creationId xmlns:a16="http://schemas.microsoft.com/office/drawing/2014/main" id="{76C4C8C5-B74F-2859-B10C-C90BA492A9A8}"/>
              </a:ext>
            </a:extLst>
          </p:cNvPr>
          <p:cNvSpPr>
            <a:spLocks noGrp="1" noRot="1" noMove="1" noResize="1" noEditPoints="1" noAdjustHandles="1" noChangeArrowheads="1" noChangeShapeType="1"/>
          </p:cNvSpPr>
          <p:nvPr>
            <p:ph type="body" sz="quarter" idx="32" hasCustomPrompt="1"/>
          </p:nvPr>
        </p:nvSpPr>
        <p:spPr>
          <a:xfrm>
            <a:off x="52357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3" name="Text Placeholder 19">
            <a:extLst>
              <a:ext uri="{FF2B5EF4-FFF2-40B4-BE49-F238E27FC236}">
                <a16:creationId xmlns:a16="http://schemas.microsoft.com/office/drawing/2014/main" id="{6490E9A3-38CD-3C41-6873-1F068D110FD1}"/>
              </a:ext>
            </a:extLst>
          </p:cNvPr>
          <p:cNvSpPr>
            <a:spLocks noGrp="1" noRot="1" noMove="1" noResize="1" noEditPoints="1" noAdjustHandles="1" noChangeArrowheads="1" noChangeShapeType="1"/>
          </p:cNvSpPr>
          <p:nvPr>
            <p:ph type="body" sz="quarter" idx="33" hasCustomPrompt="1"/>
          </p:nvPr>
        </p:nvSpPr>
        <p:spPr>
          <a:xfrm>
            <a:off x="7369303" y="4014788"/>
            <a:ext cx="1765300" cy="2063750"/>
          </a:xfrm>
        </p:spPr>
        <p:txBody>
          <a:bodyPr/>
          <a:lstStyle>
            <a:lvl1pPr marL="0" indent="0" algn="ctr">
              <a:buNone/>
              <a:defRPr sz="1400" b="1"/>
            </a:lvl1pPr>
          </a:lstStyle>
          <a:p>
            <a:pPr lvl="0"/>
            <a:r>
              <a:rPr lang="en-US"/>
              <a:t>Click above to add number then Click here to edit text</a:t>
            </a:r>
          </a:p>
        </p:txBody>
      </p:sp>
      <p:sp>
        <p:nvSpPr>
          <p:cNvPr id="24" name="Text Placeholder 19">
            <a:extLst>
              <a:ext uri="{FF2B5EF4-FFF2-40B4-BE49-F238E27FC236}">
                <a16:creationId xmlns:a16="http://schemas.microsoft.com/office/drawing/2014/main" id="{B82A17BA-8622-F2E9-0848-E615F1205844}"/>
              </a:ext>
            </a:extLst>
          </p:cNvPr>
          <p:cNvSpPr>
            <a:spLocks noGrp="1" noRot="1" noMove="1" noResize="1" noEditPoints="1" noAdjustHandles="1" noChangeArrowheads="1" noChangeShapeType="1"/>
          </p:cNvSpPr>
          <p:nvPr>
            <p:ph type="body" sz="quarter" idx="34" hasCustomPrompt="1"/>
          </p:nvPr>
        </p:nvSpPr>
        <p:spPr>
          <a:xfrm>
            <a:off x="9494985" y="4014788"/>
            <a:ext cx="1765300" cy="2063750"/>
          </a:xfrm>
        </p:spPr>
        <p:txBody>
          <a:bodyPr/>
          <a:lstStyle>
            <a:lvl1pPr marL="0" indent="0" algn="ctr">
              <a:buNone/>
              <a:defRPr sz="1400" b="1"/>
            </a:lvl1pPr>
          </a:lstStyle>
          <a:p>
            <a:pPr lvl="0"/>
            <a:r>
              <a:rPr lang="en-US"/>
              <a:t>Click above to add number then Click here to edit text</a:t>
            </a:r>
          </a:p>
        </p:txBody>
      </p:sp>
      <p:sp>
        <p:nvSpPr>
          <p:cNvPr id="25" name="Vertical Text Placeholder 32">
            <a:extLst>
              <a:ext uri="{FF2B5EF4-FFF2-40B4-BE49-F238E27FC236}">
                <a16:creationId xmlns:a16="http://schemas.microsoft.com/office/drawing/2014/main" id="{1DAC0154-5550-7D88-B1EF-6DFABC59F3F9}"/>
              </a:ext>
            </a:extLst>
          </p:cNvPr>
          <p:cNvSpPr>
            <a:spLocks noGrp="1" noRot="1" noMove="1" noResize="1" noEditPoints="1" noAdjustHandles="1" noChangeArrowheads="1" noChangeShapeType="1"/>
          </p:cNvSpPr>
          <p:nvPr>
            <p:ph type="body" orient="vert" sz="quarter" idx="35" hasCustomPrompt="1"/>
          </p:nvPr>
        </p:nvSpPr>
        <p:spPr>
          <a:xfrm>
            <a:off x="2833563"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6" name="Vertical Text Placeholder 32">
            <a:extLst>
              <a:ext uri="{FF2B5EF4-FFF2-40B4-BE49-F238E27FC236}">
                <a16:creationId xmlns:a16="http://schemas.microsoft.com/office/drawing/2014/main" id="{D85DC842-1115-A901-731F-2F783B0DA235}"/>
              </a:ext>
            </a:extLst>
          </p:cNvPr>
          <p:cNvSpPr>
            <a:spLocks noGrp="1" noRot="1" noMove="1" noResize="1" noEditPoints="1" noAdjustHandles="1" noChangeArrowheads="1" noChangeShapeType="1"/>
          </p:cNvSpPr>
          <p:nvPr>
            <p:ph type="body" orient="vert" sz="quarter" idx="36" hasCustomPrompt="1"/>
          </p:nvPr>
        </p:nvSpPr>
        <p:spPr>
          <a:xfrm>
            <a:off x="4957136"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7" name="Vertical Text Placeholder 32">
            <a:extLst>
              <a:ext uri="{FF2B5EF4-FFF2-40B4-BE49-F238E27FC236}">
                <a16:creationId xmlns:a16="http://schemas.microsoft.com/office/drawing/2014/main" id="{1C350384-79B2-3FAE-DF74-B636FA26C3FA}"/>
              </a:ext>
            </a:extLst>
          </p:cNvPr>
          <p:cNvSpPr>
            <a:spLocks noGrp="1" noRot="1" noMove="1" noResize="1" noEditPoints="1" noAdjustHandles="1" noChangeArrowheads="1" noChangeShapeType="1"/>
          </p:cNvSpPr>
          <p:nvPr>
            <p:ph type="body" orient="vert" sz="quarter" idx="37" hasCustomPrompt="1"/>
          </p:nvPr>
        </p:nvSpPr>
        <p:spPr>
          <a:xfrm>
            <a:off x="7110788"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28" name="Vertical Text Placeholder 32">
            <a:extLst>
              <a:ext uri="{FF2B5EF4-FFF2-40B4-BE49-F238E27FC236}">
                <a16:creationId xmlns:a16="http://schemas.microsoft.com/office/drawing/2014/main" id="{E09C6362-D94F-5A22-15E0-4CAAFABB13A9}"/>
              </a:ext>
            </a:extLst>
          </p:cNvPr>
          <p:cNvSpPr>
            <a:spLocks noGrp="1" noRot="1" noMove="1" noResize="1" noEditPoints="1" noAdjustHandles="1" noChangeArrowheads="1" noChangeShapeType="1"/>
          </p:cNvSpPr>
          <p:nvPr>
            <p:ph type="body" orient="vert" sz="quarter" idx="38" hasCustomPrompt="1"/>
          </p:nvPr>
        </p:nvSpPr>
        <p:spPr>
          <a:xfrm>
            <a:off x="9252409" y="2355346"/>
            <a:ext cx="131763" cy="3803623"/>
          </a:xfrm>
        </p:spPr>
        <p:txBody>
          <a:bodyPr vert="eaVert" anchor="b"/>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_____________________________</a:t>
            </a:r>
          </a:p>
        </p:txBody>
      </p:sp>
      <p:sp>
        <p:nvSpPr>
          <p:cNvPr id="10" name="Picture Placeholder 9">
            <a:extLst>
              <a:ext uri="{FF2B5EF4-FFF2-40B4-BE49-F238E27FC236}">
                <a16:creationId xmlns:a16="http://schemas.microsoft.com/office/drawing/2014/main" id="{010A14EE-1579-ABBD-481D-98EFCAEB230B}"/>
              </a:ext>
            </a:extLst>
          </p:cNvPr>
          <p:cNvSpPr>
            <a:spLocks noGrp="1" noRot="1" noMove="1" noResize="1" noEditPoints="1" noAdjustHandles="1" noChangeArrowheads="1" noChangeShapeType="1"/>
          </p:cNvSpPr>
          <p:nvPr>
            <p:ph type="pic" sz="quarter" idx="39" hasCustomPrompt="1"/>
          </p:nvPr>
        </p:nvSpPr>
        <p:spPr>
          <a:xfrm>
            <a:off x="1087331" y="2390813"/>
            <a:ext cx="1544637" cy="1544638"/>
          </a:xfrm>
          <a:prstGeom prst="ellipse">
            <a:avLst/>
          </a:prstGeom>
          <a:solidFill>
            <a:schemeClr val="accent5"/>
          </a:solidFill>
        </p:spPr>
        <p:txBody>
          <a:bodyPr/>
          <a:lstStyle/>
          <a:p>
            <a:r>
              <a:rPr lang="en-US"/>
              <a:t>add pic</a:t>
            </a:r>
          </a:p>
        </p:txBody>
      </p:sp>
      <p:sp>
        <p:nvSpPr>
          <p:cNvPr id="11" name="Picture Placeholder 9">
            <a:extLst>
              <a:ext uri="{FF2B5EF4-FFF2-40B4-BE49-F238E27FC236}">
                <a16:creationId xmlns:a16="http://schemas.microsoft.com/office/drawing/2014/main" id="{1171730B-9CEA-3B9D-69B1-697A109C935C}"/>
              </a:ext>
            </a:extLst>
          </p:cNvPr>
          <p:cNvSpPr>
            <a:spLocks noGrp="1" noRot="1" noMove="1" noResize="1" noEditPoints="1" noAdjustHandles="1" noChangeArrowheads="1" noChangeShapeType="1"/>
          </p:cNvSpPr>
          <p:nvPr>
            <p:ph type="pic" sz="quarter" idx="40" hasCustomPrompt="1"/>
          </p:nvPr>
        </p:nvSpPr>
        <p:spPr>
          <a:xfrm>
            <a:off x="3220352" y="2390813"/>
            <a:ext cx="1544637" cy="1544638"/>
          </a:xfrm>
          <a:prstGeom prst="ellipse">
            <a:avLst/>
          </a:prstGeom>
          <a:solidFill>
            <a:schemeClr val="accent5"/>
          </a:solidFill>
        </p:spPr>
        <p:txBody>
          <a:bodyPr/>
          <a:lstStyle/>
          <a:p>
            <a:r>
              <a:rPr lang="en-US"/>
              <a:t>add pic</a:t>
            </a:r>
          </a:p>
        </p:txBody>
      </p:sp>
      <p:sp>
        <p:nvSpPr>
          <p:cNvPr id="12" name="Picture Placeholder 9">
            <a:extLst>
              <a:ext uri="{FF2B5EF4-FFF2-40B4-BE49-F238E27FC236}">
                <a16:creationId xmlns:a16="http://schemas.microsoft.com/office/drawing/2014/main" id="{19A02722-2516-2A3B-FA3E-E5B79852A164}"/>
              </a:ext>
            </a:extLst>
          </p:cNvPr>
          <p:cNvSpPr>
            <a:spLocks noGrp="1" noRot="1" noMove="1" noResize="1" noEditPoints="1" noAdjustHandles="1" noChangeArrowheads="1" noChangeShapeType="1"/>
          </p:cNvSpPr>
          <p:nvPr>
            <p:ph type="pic" sz="quarter" idx="41" hasCustomPrompt="1"/>
          </p:nvPr>
        </p:nvSpPr>
        <p:spPr>
          <a:xfrm>
            <a:off x="5346035" y="2390813"/>
            <a:ext cx="1544637" cy="1544638"/>
          </a:xfrm>
          <a:prstGeom prst="ellipse">
            <a:avLst/>
          </a:prstGeom>
          <a:solidFill>
            <a:schemeClr val="accent5"/>
          </a:solidFill>
        </p:spPr>
        <p:txBody>
          <a:bodyPr/>
          <a:lstStyle/>
          <a:p>
            <a:r>
              <a:rPr lang="en-US"/>
              <a:t>add </a:t>
            </a:r>
            <a:r>
              <a:rPr lang="en-US" err="1"/>
              <a:t>pict</a:t>
            </a:r>
            <a:endParaRPr lang="en-US"/>
          </a:p>
        </p:txBody>
      </p:sp>
      <p:sp>
        <p:nvSpPr>
          <p:cNvPr id="13" name="Picture Placeholder 9">
            <a:extLst>
              <a:ext uri="{FF2B5EF4-FFF2-40B4-BE49-F238E27FC236}">
                <a16:creationId xmlns:a16="http://schemas.microsoft.com/office/drawing/2014/main" id="{F28E2979-7F8D-1AAA-6635-C50C49B70EE8}"/>
              </a:ext>
            </a:extLst>
          </p:cNvPr>
          <p:cNvSpPr>
            <a:spLocks noGrp="1" noRot="1" noMove="1" noResize="1" noEditPoints="1" noAdjustHandles="1" noChangeArrowheads="1" noChangeShapeType="1"/>
          </p:cNvSpPr>
          <p:nvPr>
            <p:ph type="pic" sz="quarter" idx="42" hasCustomPrompt="1"/>
          </p:nvPr>
        </p:nvSpPr>
        <p:spPr>
          <a:xfrm>
            <a:off x="7479635" y="2390813"/>
            <a:ext cx="1544637" cy="1544638"/>
          </a:xfrm>
          <a:prstGeom prst="ellipse">
            <a:avLst/>
          </a:prstGeom>
          <a:solidFill>
            <a:schemeClr val="accent5"/>
          </a:solidFill>
        </p:spPr>
        <p:txBody>
          <a:bodyPr/>
          <a:lstStyle/>
          <a:p>
            <a:r>
              <a:rPr lang="en-US"/>
              <a:t>add pic</a:t>
            </a:r>
          </a:p>
        </p:txBody>
      </p:sp>
      <p:sp>
        <p:nvSpPr>
          <p:cNvPr id="14" name="Picture Placeholder 9">
            <a:extLst>
              <a:ext uri="{FF2B5EF4-FFF2-40B4-BE49-F238E27FC236}">
                <a16:creationId xmlns:a16="http://schemas.microsoft.com/office/drawing/2014/main" id="{7108DD0F-08FB-D4C7-2797-8C6214F9D693}"/>
              </a:ext>
            </a:extLst>
          </p:cNvPr>
          <p:cNvSpPr>
            <a:spLocks noGrp="1" noRot="1" noMove="1" noResize="1" noEditPoints="1" noAdjustHandles="1" noChangeArrowheads="1" noChangeShapeType="1"/>
          </p:cNvSpPr>
          <p:nvPr>
            <p:ph type="pic" sz="quarter" idx="43" hasCustomPrompt="1"/>
          </p:nvPr>
        </p:nvSpPr>
        <p:spPr>
          <a:xfrm>
            <a:off x="9605317" y="2390813"/>
            <a:ext cx="1544637" cy="1544638"/>
          </a:xfrm>
          <a:prstGeom prst="ellipse">
            <a:avLst/>
          </a:prstGeom>
          <a:solidFill>
            <a:schemeClr val="accent5"/>
          </a:solidFill>
        </p:spPr>
        <p:txBody>
          <a:bodyPr/>
          <a:lstStyle/>
          <a:p>
            <a:r>
              <a:rPr lang="en-US"/>
              <a:t>add pic</a:t>
            </a:r>
          </a:p>
        </p:txBody>
      </p:sp>
    </p:spTree>
    <p:extLst>
      <p:ext uri="{BB962C8B-B14F-4D97-AF65-F5344CB8AC3E}">
        <p14:creationId xmlns:p14="http://schemas.microsoft.com/office/powerpoint/2010/main" val="1998049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umberSubpage_LtBlue">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3CBF03EC-5E80-8E5C-6EC3-1CAE792C55C4}"/>
              </a:ext>
            </a:extLst>
          </p:cNvPr>
          <p:cNvSpPr>
            <a:spLocks noGrp="1" noRot="1" noMove="1" noResize="1" noEditPoints="1" noAdjustHandles="1" noChangeArrowheads="1" noChangeShapeType="1"/>
          </p:cNvSpPr>
          <p:nvPr/>
        </p:nvSpPr>
        <p:spPr>
          <a:xfrm>
            <a:off x="0" y="0"/>
            <a:ext cx="4962525" cy="6862763"/>
          </a:xfrm>
          <a:custGeom>
            <a:avLst/>
            <a:gdLst/>
            <a:ahLst/>
            <a:cxnLst/>
            <a:rect l="l" t="t" r="r" b="b"/>
            <a:pathLst>
              <a:path w="3723004" h="5148580">
                <a:moveTo>
                  <a:pt x="3028435" y="0"/>
                </a:moveTo>
                <a:lnTo>
                  <a:pt x="0" y="0"/>
                </a:lnTo>
                <a:lnTo>
                  <a:pt x="0" y="5148071"/>
                </a:lnTo>
                <a:lnTo>
                  <a:pt x="3028434" y="5148071"/>
                </a:lnTo>
                <a:lnTo>
                  <a:pt x="3032641" y="5140914"/>
                </a:lnTo>
                <a:lnTo>
                  <a:pt x="3055176" y="5101787"/>
                </a:lnTo>
                <a:lnTo>
                  <a:pt x="3077373" y="5062444"/>
                </a:lnTo>
                <a:lnTo>
                  <a:pt x="3099233" y="5022886"/>
                </a:lnTo>
                <a:lnTo>
                  <a:pt x="3120752" y="4983115"/>
                </a:lnTo>
                <a:lnTo>
                  <a:pt x="3141929" y="4943134"/>
                </a:lnTo>
                <a:lnTo>
                  <a:pt x="3162761" y="4902943"/>
                </a:lnTo>
                <a:lnTo>
                  <a:pt x="3183248" y="4862546"/>
                </a:lnTo>
                <a:lnTo>
                  <a:pt x="3203386" y="4821944"/>
                </a:lnTo>
                <a:lnTo>
                  <a:pt x="3223174" y="4781139"/>
                </a:lnTo>
                <a:lnTo>
                  <a:pt x="3242610" y="4740133"/>
                </a:lnTo>
                <a:lnTo>
                  <a:pt x="3261691" y="4698929"/>
                </a:lnTo>
                <a:lnTo>
                  <a:pt x="3280417" y="4657527"/>
                </a:lnTo>
                <a:lnTo>
                  <a:pt x="3298784" y="4615930"/>
                </a:lnTo>
                <a:lnTo>
                  <a:pt x="3316792" y="4574140"/>
                </a:lnTo>
                <a:lnTo>
                  <a:pt x="3334437" y="4532159"/>
                </a:lnTo>
                <a:lnTo>
                  <a:pt x="3351719" y="4489989"/>
                </a:lnTo>
                <a:lnTo>
                  <a:pt x="3368635" y="4447631"/>
                </a:lnTo>
                <a:lnTo>
                  <a:pt x="3385183" y="4405089"/>
                </a:lnTo>
                <a:lnTo>
                  <a:pt x="3401361" y="4362363"/>
                </a:lnTo>
                <a:lnTo>
                  <a:pt x="3417167" y="4319455"/>
                </a:lnTo>
                <a:lnTo>
                  <a:pt x="3432600" y="4276369"/>
                </a:lnTo>
                <a:lnTo>
                  <a:pt x="3447657" y="4233105"/>
                </a:lnTo>
                <a:lnTo>
                  <a:pt x="3462336" y="4189666"/>
                </a:lnTo>
                <a:lnTo>
                  <a:pt x="3476636" y="4146053"/>
                </a:lnTo>
                <a:lnTo>
                  <a:pt x="3490554" y="4102268"/>
                </a:lnTo>
                <a:lnTo>
                  <a:pt x="3504088" y="4058315"/>
                </a:lnTo>
                <a:lnTo>
                  <a:pt x="3517237" y="4014193"/>
                </a:lnTo>
                <a:lnTo>
                  <a:pt x="3529999" y="3969906"/>
                </a:lnTo>
                <a:lnTo>
                  <a:pt x="3542371" y="3925456"/>
                </a:lnTo>
                <a:lnTo>
                  <a:pt x="3554352" y="3880843"/>
                </a:lnTo>
                <a:lnTo>
                  <a:pt x="3565939" y="3836071"/>
                </a:lnTo>
                <a:lnTo>
                  <a:pt x="3577131" y="3791142"/>
                </a:lnTo>
                <a:lnTo>
                  <a:pt x="3587925" y="3746056"/>
                </a:lnTo>
                <a:lnTo>
                  <a:pt x="3598321" y="3700817"/>
                </a:lnTo>
                <a:lnTo>
                  <a:pt x="3608315" y="3655426"/>
                </a:lnTo>
                <a:lnTo>
                  <a:pt x="3617906" y="3609885"/>
                </a:lnTo>
                <a:lnTo>
                  <a:pt x="3627091" y="3564196"/>
                </a:lnTo>
                <a:lnTo>
                  <a:pt x="3635870" y="3518361"/>
                </a:lnTo>
                <a:lnTo>
                  <a:pt x="3644240" y="3472382"/>
                </a:lnTo>
                <a:lnTo>
                  <a:pt x="3652198" y="3426261"/>
                </a:lnTo>
                <a:lnTo>
                  <a:pt x="3659744" y="3380000"/>
                </a:lnTo>
                <a:lnTo>
                  <a:pt x="3666874" y="3333601"/>
                </a:lnTo>
                <a:lnTo>
                  <a:pt x="3673588" y="3287066"/>
                </a:lnTo>
                <a:lnTo>
                  <a:pt x="3679882" y="3240396"/>
                </a:lnTo>
                <a:lnTo>
                  <a:pt x="3685756" y="3193595"/>
                </a:lnTo>
                <a:lnTo>
                  <a:pt x="3691207" y="3146663"/>
                </a:lnTo>
                <a:lnTo>
                  <a:pt x="3696233" y="3099602"/>
                </a:lnTo>
                <a:lnTo>
                  <a:pt x="3700833" y="3052416"/>
                </a:lnTo>
                <a:lnTo>
                  <a:pt x="3705003" y="3005105"/>
                </a:lnTo>
                <a:lnTo>
                  <a:pt x="3708743" y="2957672"/>
                </a:lnTo>
                <a:lnTo>
                  <a:pt x="3712051" y="2910118"/>
                </a:lnTo>
                <a:lnTo>
                  <a:pt x="3714923" y="2862446"/>
                </a:lnTo>
                <a:lnTo>
                  <a:pt x="3717360" y="2814657"/>
                </a:lnTo>
                <a:lnTo>
                  <a:pt x="3719357" y="2766754"/>
                </a:lnTo>
                <a:lnTo>
                  <a:pt x="3720914" y="2718738"/>
                </a:lnTo>
                <a:lnTo>
                  <a:pt x="3722029" y="2670612"/>
                </a:lnTo>
                <a:lnTo>
                  <a:pt x="3722699" y="2622377"/>
                </a:lnTo>
                <a:lnTo>
                  <a:pt x="3722923" y="2574035"/>
                </a:lnTo>
                <a:lnTo>
                  <a:pt x="3722699" y="2525694"/>
                </a:lnTo>
                <a:lnTo>
                  <a:pt x="3722029" y="2477459"/>
                </a:lnTo>
                <a:lnTo>
                  <a:pt x="3720914" y="2429332"/>
                </a:lnTo>
                <a:lnTo>
                  <a:pt x="3719357" y="2381316"/>
                </a:lnTo>
                <a:lnTo>
                  <a:pt x="3717360" y="2333413"/>
                </a:lnTo>
                <a:lnTo>
                  <a:pt x="3714923" y="2285625"/>
                </a:lnTo>
                <a:lnTo>
                  <a:pt x="3712051" y="2237952"/>
                </a:lnTo>
                <a:lnTo>
                  <a:pt x="3708743" y="2190399"/>
                </a:lnTo>
                <a:lnTo>
                  <a:pt x="3705003" y="2142966"/>
                </a:lnTo>
                <a:lnTo>
                  <a:pt x="3700833" y="2095655"/>
                </a:lnTo>
                <a:lnTo>
                  <a:pt x="3696233" y="2048468"/>
                </a:lnTo>
                <a:lnTo>
                  <a:pt x="3691207" y="2001408"/>
                </a:lnTo>
                <a:lnTo>
                  <a:pt x="3685756" y="1954476"/>
                </a:lnTo>
                <a:lnTo>
                  <a:pt x="3679882" y="1907674"/>
                </a:lnTo>
                <a:lnTo>
                  <a:pt x="3673588" y="1861005"/>
                </a:lnTo>
                <a:lnTo>
                  <a:pt x="3666874" y="1814470"/>
                </a:lnTo>
                <a:lnTo>
                  <a:pt x="3659744" y="1768071"/>
                </a:lnTo>
                <a:lnTo>
                  <a:pt x="3652198" y="1721810"/>
                </a:lnTo>
                <a:lnTo>
                  <a:pt x="3644240" y="1675689"/>
                </a:lnTo>
                <a:lnTo>
                  <a:pt x="3635870" y="1629710"/>
                </a:lnTo>
                <a:lnTo>
                  <a:pt x="3627091" y="1583875"/>
                </a:lnTo>
                <a:lnTo>
                  <a:pt x="3617906" y="1538186"/>
                </a:lnTo>
                <a:lnTo>
                  <a:pt x="3608315" y="1492645"/>
                </a:lnTo>
                <a:lnTo>
                  <a:pt x="3598321" y="1447254"/>
                </a:lnTo>
                <a:lnTo>
                  <a:pt x="3587925" y="1402014"/>
                </a:lnTo>
                <a:lnTo>
                  <a:pt x="3577131" y="1356929"/>
                </a:lnTo>
                <a:lnTo>
                  <a:pt x="3565939" y="1311999"/>
                </a:lnTo>
                <a:lnTo>
                  <a:pt x="3554352" y="1267227"/>
                </a:lnTo>
                <a:lnTo>
                  <a:pt x="3542371" y="1222615"/>
                </a:lnTo>
                <a:lnTo>
                  <a:pt x="3529999" y="1178164"/>
                </a:lnTo>
                <a:lnTo>
                  <a:pt x="3517237" y="1133877"/>
                </a:lnTo>
                <a:lnTo>
                  <a:pt x="3504088" y="1089756"/>
                </a:lnTo>
                <a:lnTo>
                  <a:pt x="3490554" y="1045802"/>
                </a:lnTo>
                <a:lnTo>
                  <a:pt x="3476636" y="1002018"/>
                </a:lnTo>
                <a:lnTo>
                  <a:pt x="3462336" y="958405"/>
                </a:lnTo>
                <a:lnTo>
                  <a:pt x="3447657" y="914966"/>
                </a:lnTo>
                <a:lnTo>
                  <a:pt x="3432600" y="871702"/>
                </a:lnTo>
                <a:lnTo>
                  <a:pt x="3417167" y="828615"/>
                </a:lnTo>
                <a:lnTo>
                  <a:pt x="3401361" y="785708"/>
                </a:lnTo>
                <a:lnTo>
                  <a:pt x="3385183" y="742982"/>
                </a:lnTo>
                <a:lnTo>
                  <a:pt x="3368635" y="700439"/>
                </a:lnTo>
                <a:lnTo>
                  <a:pt x="3351719" y="658082"/>
                </a:lnTo>
                <a:lnTo>
                  <a:pt x="3334437" y="615912"/>
                </a:lnTo>
                <a:lnTo>
                  <a:pt x="3316792" y="573931"/>
                </a:lnTo>
                <a:lnTo>
                  <a:pt x="3298784" y="532141"/>
                </a:lnTo>
                <a:lnTo>
                  <a:pt x="3280417" y="490544"/>
                </a:lnTo>
                <a:lnTo>
                  <a:pt x="3261691" y="449142"/>
                </a:lnTo>
                <a:lnTo>
                  <a:pt x="3242610" y="407937"/>
                </a:lnTo>
                <a:lnTo>
                  <a:pt x="3223174" y="366931"/>
                </a:lnTo>
                <a:lnTo>
                  <a:pt x="3203386" y="326126"/>
                </a:lnTo>
                <a:lnTo>
                  <a:pt x="3183248" y="285524"/>
                </a:lnTo>
                <a:lnTo>
                  <a:pt x="3162761" y="245127"/>
                </a:lnTo>
                <a:lnTo>
                  <a:pt x="3141929" y="204937"/>
                </a:lnTo>
                <a:lnTo>
                  <a:pt x="3120752" y="164956"/>
                </a:lnTo>
                <a:lnTo>
                  <a:pt x="3099233" y="125185"/>
                </a:lnTo>
                <a:lnTo>
                  <a:pt x="3077373" y="85627"/>
                </a:lnTo>
                <a:lnTo>
                  <a:pt x="3055176" y="46283"/>
                </a:lnTo>
                <a:lnTo>
                  <a:pt x="3032641" y="7157"/>
                </a:lnTo>
                <a:lnTo>
                  <a:pt x="3028435"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7">
            <a:extLst>
              <a:ext uri="{FF2B5EF4-FFF2-40B4-BE49-F238E27FC236}">
                <a16:creationId xmlns:a16="http://schemas.microsoft.com/office/drawing/2014/main" id="{A45A2B8F-0836-6DB2-21DA-94D53FD5C0E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9225"/>
            <a:ext cx="642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714248" y="2023872"/>
            <a:ext cx="3991076" cy="3804026"/>
          </a:xfrm>
        </p:spPr>
        <p:txBody>
          <a:bodyPr>
            <a:normAutofit/>
          </a:bodyPr>
          <a:lstStyle>
            <a:lvl1pPr>
              <a:lnSpc>
                <a:spcPts val="3200"/>
              </a:lnSpc>
              <a:defRPr sz="3200">
                <a:solidFill>
                  <a:schemeClr val="accent1"/>
                </a:solidFill>
              </a:defRPr>
            </a:lvl1pPr>
          </a:lstStyle>
          <a:p>
            <a:r>
              <a:rPr lang="en-US"/>
              <a:t>Click to edit title</a:t>
            </a:r>
          </a:p>
        </p:txBody>
      </p:sp>
      <p:sp>
        <p:nvSpPr>
          <p:cNvPr id="6" name="Text Placeholder 3">
            <a:extLst>
              <a:ext uri="{FF2B5EF4-FFF2-40B4-BE49-F238E27FC236}">
                <a16:creationId xmlns:a16="http://schemas.microsoft.com/office/drawing/2014/main" id="{D9842AB0-BBB9-2AF6-9EE6-D5619284CC15}"/>
              </a:ext>
            </a:extLst>
          </p:cNvPr>
          <p:cNvSpPr>
            <a:spLocks noGrp="1" noRot="1" noMove="1" noResize="1" noEditPoints="1" noAdjustHandles="1" noChangeArrowheads="1" noChangeShapeType="1"/>
          </p:cNvSpPr>
          <p:nvPr>
            <p:ph type="body" sz="quarter" idx="25" hasCustomPrompt="1"/>
          </p:nvPr>
        </p:nvSpPr>
        <p:spPr>
          <a:xfrm>
            <a:off x="436346" y="508122"/>
            <a:ext cx="1545336" cy="1545336"/>
          </a:xfrm>
          <a:prstGeom prst="ellipse">
            <a:avLst/>
          </a:prstGeom>
          <a:noFill/>
        </p:spPr>
        <p:txBody>
          <a:bodyPr wrap="none" tIns="182880" anchor="ctr" anchorCtr="0"/>
          <a:lstStyle>
            <a:lvl1pPr marL="0" indent="0" algn="ctr">
              <a:buNone/>
              <a:defRPr sz="11000" b="1">
                <a:solidFill>
                  <a:schemeClr val="accent1"/>
                </a:solidFill>
              </a:defRPr>
            </a:lvl1pPr>
          </a:lstStyle>
          <a:p>
            <a:pPr lvl="0"/>
            <a:r>
              <a:rPr lang="en-US"/>
              <a:t>1</a:t>
            </a:r>
          </a:p>
        </p:txBody>
      </p:sp>
      <p:sp>
        <p:nvSpPr>
          <p:cNvPr id="7" name="Picture Placeholder 8">
            <a:extLst>
              <a:ext uri="{FF2B5EF4-FFF2-40B4-BE49-F238E27FC236}">
                <a16:creationId xmlns:a16="http://schemas.microsoft.com/office/drawing/2014/main" id="{C76ACB6C-2571-CF98-670B-C7DBDA2C983B}"/>
              </a:ext>
            </a:extLst>
          </p:cNvPr>
          <p:cNvSpPr>
            <a:spLocks noGrp="1" noRot="1" noMove="1" noResize="1" noEditPoints="1" noAdjustHandles="1" noChangeArrowheads="1" noChangeShapeType="1"/>
          </p:cNvSpPr>
          <p:nvPr>
            <p:ph type="pic" sz="quarter" idx="26" hasCustomPrompt="1"/>
          </p:nvPr>
        </p:nvSpPr>
        <p:spPr>
          <a:xfrm>
            <a:off x="5289550" y="798513"/>
            <a:ext cx="6342063" cy="5195887"/>
          </a:xfrm>
        </p:spPr>
        <p:txBody>
          <a:bodyPr anchor="ctr"/>
          <a:lstStyle>
            <a:lvl1pPr marL="0" indent="0" algn="ctr">
              <a:buNone/>
              <a:defRPr sz="2400"/>
            </a:lvl1pPr>
          </a:lstStyle>
          <a:p>
            <a:r>
              <a:rPr lang="en-US"/>
              <a:t>Click to add picture</a:t>
            </a:r>
          </a:p>
        </p:txBody>
      </p:sp>
    </p:spTree>
    <p:extLst>
      <p:ext uri="{BB962C8B-B14F-4D97-AF65-F5344CB8AC3E}">
        <p14:creationId xmlns:p14="http://schemas.microsoft.com/office/powerpoint/2010/main" val="13317197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rcleGroupings_Maroon">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52175" y="0"/>
            <a:ext cx="1229158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4" name="Text Placeholder 3">
            <a:extLst>
              <a:ext uri="{FF2B5EF4-FFF2-40B4-BE49-F238E27FC236}">
                <a16:creationId xmlns:a16="http://schemas.microsoft.com/office/drawing/2014/main" id="{FBCC3937-42D9-D708-DC05-0EE97D08D9FB}"/>
              </a:ext>
            </a:extLst>
          </p:cNvPr>
          <p:cNvSpPr>
            <a:spLocks noGrp="1" noRot="1" noMove="1" noResize="1" noEditPoints="1" noAdjustHandles="1" noChangeArrowheads="1" noChangeShapeType="1"/>
          </p:cNvSpPr>
          <p:nvPr>
            <p:ph type="body" sz="quarter" idx="14" hasCustomPrompt="1"/>
          </p:nvPr>
        </p:nvSpPr>
        <p:spPr>
          <a:xfrm>
            <a:off x="620129" y="2686050"/>
            <a:ext cx="2524125" cy="2524125"/>
          </a:xfrm>
          <a:prstGeom prst="ellipse">
            <a:avLst/>
          </a:prstGeom>
          <a:solidFill>
            <a:schemeClr val="accent1"/>
          </a:solidFill>
        </p:spPr>
        <p:txBody>
          <a:bodyPr anchor="ctr"/>
          <a:lstStyle>
            <a:lvl1pPr marL="0" indent="0" algn="ctr">
              <a:buNone/>
              <a:defRPr sz="1400" b="1">
                <a:solidFill>
                  <a:schemeClr val="bg1"/>
                </a:solidFill>
              </a:defRPr>
            </a:lvl1pPr>
          </a:lstStyle>
          <a:p>
            <a:pPr lvl="0"/>
            <a:r>
              <a:rPr lang="en-US"/>
              <a:t>Click to edit text</a:t>
            </a:r>
          </a:p>
        </p:txBody>
      </p:sp>
      <p:sp>
        <p:nvSpPr>
          <p:cNvPr id="5" name="Text Placeholder 3">
            <a:extLst>
              <a:ext uri="{FF2B5EF4-FFF2-40B4-BE49-F238E27FC236}">
                <a16:creationId xmlns:a16="http://schemas.microsoft.com/office/drawing/2014/main" id="{386870D6-1ED9-140F-DFF4-C2CB2207F337}"/>
              </a:ext>
            </a:extLst>
          </p:cNvPr>
          <p:cNvSpPr>
            <a:spLocks noGrp="1" noRot="1" noMove="1" noResize="1" noEditPoints="1" noAdjustHandles="1" noChangeArrowheads="1" noChangeShapeType="1"/>
          </p:cNvSpPr>
          <p:nvPr>
            <p:ph type="body" sz="quarter" idx="15" hasCustomPrompt="1"/>
          </p:nvPr>
        </p:nvSpPr>
        <p:spPr>
          <a:xfrm>
            <a:off x="3449468" y="2686050"/>
            <a:ext cx="2524125" cy="2524125"/>
          </a:xfrm>
          <a:prstGeom prst="ellipse">
            <a:avLst/>
          </a:prstGeom>
          <a:solidFill>
            <a:schemeClr val="accent1"/>
          </a:solidFill>
        </p:spPr>
        <p:txBody>
          <a:bodyPr anchor="ctr"/>
          <a:lstStyle>
            <a:lvl1pPr marL="0" indent="0" algn="ctr">
              <a:buNone/>
              <a:defRPr sz="1400" b="1">
                <a:solidFill>
                  <a:schemeClr val="bg1"/>
                </a:solidFill>
              </a:defRPr>
            </a:lvl1pPr>
          </a:lstStyle>
          <a:p>
            <a:pPr lvl="0"/>
            <a:r>
              <a:rPr lang="en-US"/>
              <a:t>Click to edit text</a:t>
            </a:r>
          </a:p>
        </p:txBody>
      </p:sp>
      <p:sp>
        <p:nvSpPr>
          <p:cNvPr id="6" name="Text Placeholder 3">
            <a:extLst>
              <a:ext uri="{FF2B5EF4-FFF2-40B4-BE49-F238E27FC236}">
                <a16:creationId xmlns:a16="http://schemas.microsoft.com/office/drawing/2014/main" id="{A9CA64DC-AC2D-A5FD-17DD-B66D2B95BE8E}"/>
              </a:ext>
            </a:extLst>
          </p:cNvPr>
          <p:cNvSpPr>
            <a:spLocks noGrp="1" noRot="1" noMove="1" noResize="1" noEditPoints="1" noAdjustHandles="1" noChangeArrowheads="1" noChangeShapeType="1"/>
          </p:cNvSpPr>
          <p:nvPr>
            <p:ph type="body" sz="quarter" idx="16" hasCustomPrompt="1"/>
          </p:nvPr>
        </p:nvSpPr>
        <p:spPr>
          <a:xfrm>
            <a:off x="6278807" y="2686050"/>
            <a:ext cx="2524125" cy="2524125"/>
          </a:xfrm>
          <a:prstGeom prst="ellipse">
            <a:avLst/>
          </a:prstGeom>
          <a:solidFill>
            <a:schemeClr val="accent1"/>
          </a:solidFill>
        </p:spPr>
        <p:txBody>
          <a:bodyPr anchor="ctr"/>
          <a:lstStyle>
            <a:lvl1pPr marL="0" indent="0" algn="ctr">
              <a:buNone/>
              <a:defRPr sz="1400" b="1">
                <a:solidFill>
                  <a:schemeClr val="bg1"/>
                </a:solidFill>
              </a:defRPr>
            </a:lvl1pPr>
          </a:lstStyle>
          <a:p>
            <a:pPr lvl="0"/>
            <a:r>
              <a:rPr lang="en-US"/>
              <a:t>Click to edit text</a:t>
            </a:r>
          </a:p>
        </p:txBody>
      </p:sp>
      <p:sp>
        <p:nvSpPr>
          <p:cNvPr id="9" name="Text Placeholder 3">
            <a:extLst>
              <a:ext uri="{FF2B5EF4-FFF2-40B4-BE49-F238E27FC236}">
                <a16:creationId xmlns:a16="http://schemas.microsoft.com/office/drawing/2014/main" id="{8FB85EC3-B672-BEE4-F353-0DEFA96C21B5}"/>
              </a:ext>
            </a:extLst>
          </p:cNvPr>
          <p:cNvSpPr>
            <a:spLocks noGrp="1" noRot="1" noMove="1" noResize="1" noEditPoints="1" noAdjustHandles="1" noChangeArrowheads="1" noChangeShapeType="1"/>
          </p:cNvSpPr>
          <p:nvPr>
            <p:ph type="body" sz="quarter" idx="17" hasCustomPrompt="1"/>
          </p:nvPr>
        </p:nvSpPr>
        <p:spPr>
          <a:xfrm>
            <a:off x="9108146" y="2686050"/>
            <a:ext cx="2524125" cy="2524125"/>
          </a:xfrm>
          <a:prstGeom prst="ellipse">
            <a:avLst/>
          </a:prstGeom>
          <a:solidFill>
            <a:schemeClr val="accent1"/>
          </a:solidFill>
        </p:spPr>
        <p:txBody>
          <a:bodyPr anchor="ctr"/>
          <a:lstStyle>
            <a:lvl1pPr marL="0" indent="0" algn="ctr">
              <a:buNone/>
              <a:defRPr sz="1400" b="1">
                <a:solidFill>
                  <a:schemeClr val="bg1"/>
                </a:solidFill>
              </a:defRPr>
            </a:lvl1pPr>
          </a:lstStyle>
          <a:p>
            <a:pPr lvl="0"/>
            <a:r>
              <a:rPr lang="en-US"/>
              <a:t>Click to edit text</a:t>
            </a:r>
          </a:p>
        </p:txBody>
      </p:sp>
    </p:spTree>
    <p:extLst>
      <p:ext uri="{BB962C8B-B14F-4D97-AF65-F5344CB8AC3E}">
        <p14:creationId xmlns:p14="http://schemas.microsoft.com/office/powerpoint/2010/main" val="3608116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ircleGroupingsPics_Maroon">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52175" y="0"/>
            <a:ext cx="1229158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10" name="Picture Placeholder 9">
            <a:extLst>
              <a:ext uri="{FF2B5EF4-FFF2-40B4-BE49-F238E27FC236}">
                <a16:creationId xmlns:a16="http://schemas.microsoft.com/office/drawing/2014/main" id="{D5BD802C-BF7F-DFBE-B9CB-650054FAF799}"/>
              </a:ext>
            </a:extLst>
          </p:cNvPr>
          <p:cNvSpPr>
            <a:spLocks noGrp="1" noRot="1" noMove="1" noResize="1" noEditPoints="1" noAdjustHandles="1" noChangeArrowheads="1" noChangeShapeType="1"/>
          </p:cNvSpPr>
          <p:nvPr>
            <p:ph type="pic" sz="quarter" idx="18"/>
          </p:nvPr>
        </p:nvSpPr>
        <p:spPr>
          <a:xfrm>
            <a:off x="623926" y="2690813"/>
            <a:ext cx="2520950" cy="2519362"/>
          </a:xfrm>
          <a:prstGeom prst="ellipse">
            <a:avLst/>
          </a:prstGeom>
          <a:solidFill>
            <a:schemeClr val="accent1"/>
          </a:solidFill>
        </p:spPr>
        <p:txBody>
          <a:bodyPr/>
          <a:lstStyle/>
          <a:p>
            <a:r>
              <a:rPr lang="en-US"/>
              <a:t>Click icon to add picture</a:t>
            </a:r>
          </a:p>
        </p:txBody>
      </p:sp>
      <p:sp>
        <p:nvSpPr>
          <p:cNvPr id="11" name="Picture Placeholder 9">
            <a:extLst>
              <a:ext uri="{FF2B5EF4-FFF2-40B4-BE49-F238E27FC236}">
                <a16:creationId xmlns:a16="http://schemas.microsoft.com/office/drawing/2014/main" id="{5C553FD5-065A-B0F5-35DC-C77802CA2FE7}"/>
              </a:ext>
            </a:extLst>
          </p:cNvPr>
          <p:cNvSpPr>
            <a:spLocks noGrp="1" noRot="1" noMove="1" noResize="1" noEditPoints="1" noAdjustHandles="1" noChangeArrowheads="1" noChangeShapeType="1"/>
          </p:cNvSpPr>
          <p:nvPr>
            <p:ph type="pic" sz="quarter" idx="19"/>
          </p:nvPr>
        </p:nvSpPr>
        <p:spPr>
          <a:xfrm>
            <a:off x="3460053" y="2690813"/>
            <a:ext cx="2520950" cy="2519362"/>
          </a:xfrm>
          <a:prstGeom prst="ellipse">
            <a:avLst/>
          </a:prstGeom>
          <a:solidFill>
            <a:schemeClr val="accent1"/>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110C5430-A6DF-1C6E-DD97-DED517DA40B6}"/>
              </a:ext>
            </a:extLst>
          </p:cNvPr>
          <p:cNvSpPr>
            <a:spLocks noGrp="1" noRot="1" noMove="1" noResize="1" noEditPoints="1" noAdjustHandles="1" noChangeArrowheads="1" noChangeShapeType="1"/>
          </p:cNvSpPr>
          <p:nvPr>
            <p:ph type="pic" sz="quarter" idx="20"/>
          </p:nvPr>
        </p:nvSpPr>
        <p:spPr>
          <a:xfrm>
            <a:off x="6296180" y="2690813"/>
            <a:ext cx="2520950" cy="2519362"/>
          </a:xfrm>
          <a:prstGeom prst="ellipse">
            <a:avLst/>
          </a:prstGeom>
          <a:solidFill>
            <a:schemeClr val="accent1"/>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AE5E035F-5998-C39C-207B-0891BC1C52E9}"/>
              </a:ext>
            </a:extLst>
          </p:cNvPr>
          <p:cNvSpPr>
            <a:spLocks noGrp="1" noRot="1" noMove="1" noResize="1" noEditPoints="1" noAdjustHandles="1" noChangeArrowheads="1" noChangeShapeType="1"/>
          </p:cNvSpPr>
          <p:nvPr>
            <p:ph type="pic" sz="quarter" idx="21"/>
          </p:nvPr>
        </p:nvSpPr>
        <p:spPr>
          <a:xfrm>
            <a:off x="9132307" y="2690813"/>
            <a:ext cx="2520950" cy="2519362"/>
          </a:xfrm>
          <a:prstGeom prst="ellipse">
            <a:avLst/>
          </a:prstGeom>
          <a:solidFill>
            <a:schemeClr val="accent1"/>
          </a:solidFill>
        </p:spPr>
        <p:txBody>
          <a:bodyPr/>
          <a:lstStyle/>
          <a:p>
            <a:r>
              <a:rPr lang="en-US"/>
              <a:t>Click icon to add picture</a:t>
            </a:r>
          </a:p>
        </p:txBody>
      </p:sp>
    </p:spTree>
    <p:extLst>
      <p:ext uri="{BB962C8B-B14F-4D97-AF65-F5344CB8AC3E}">
        <p14:creationId xmlns:p14="http://schemas.microsoft.com/office/powerpoint/2010/main" val="9901266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ircleGroupings_DkBlu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52175" y="0"/>
            <a:ext cx="1229158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4" name="Text Placeholder 3">
            <a:extLst>
              <a:ext uri="{FF2B5EF4-FFF2-40B4-BE49-F238E27FC236}">
                <a16:creationId xmlns:a16="http://schemas.microsoft.com/office/drawing/2014/main" id="{FBCC3937-42D9-D708-DC05-0EE97D08D9FB}"/>
              </a:ext>
            </a:extLst>
          </p:cNvPr>
          <p:cNvSpPr>
            <a:spLocks noGrp="1" noRot="1" noMove="1" noResize="1" noEditPoints="1" noAdjustHandles="1" noChangeArrowheads="1" noChangeShapeType="1"/>
          </p:cNvSpPr>
          <p:nvPr>
            <p:ph type="body" sz="quarter" idx="14" hasCustomPrompt="1"/>
          </p:nvPr>
        </p:nvSpPr>
        <p:spPr>
          <a:xfrm>
            <a:off x="620129" y="2686050"/>
            <a:ext cx="2524125" cy="2524125"/>
          </a:xfrm>
          <a:prstGeom prst="ellipse">
            <a:avLst/>
          </a:prstGeom>
          <a:solidFill>
            <a:schemeClr val="tx2"/>
          </a:solidFill>
        </p:spPr>
        <p:txBody>
          <a:bodyPr anchor="ctr"/>
          <a:lstStyle>
            <a:lvl1pPr marL="0" indent="0" algn="ctr">
              <a:buNone/>
              <a:defRPr sz="1400" b="1">
                <a:solidFill>
                  <a:schemeClr val="bg1"/>
                </a:solidFill>
              </a:defRPr>
            </a:lvl1pPr>
          </a:lstStyle>
          <a:p>
            <a:pPr lvl="0"/>
            <a:r>
              <a:rPr lang="en-US"/>
              <a:t>Click to edit text</a:t>
            </a:r>
          </a:p>
        </p:txBody>
      </p:sp>
      <p:sp>
        <p:nvSpPr>
          <p:cNvPr id="5" name="Text Placeholder 3">
            <a:extLst>
              <a:ext uri="{FF2B5EF4-FFF2-40B4-BE49-F238E27FC236}">
                <a16:creationId xmlns:a16="http://schemas.microsoft.com/office/drawing/2014/main" id="{386870D6-1ED9-140F-DFF4-C2CB2207F337}"/>
              </a:ext>
            </a:extLst>
          </p:cNvPr>
          <p:cNvSpPr>
            <a:spLocks noGrp="1" noRot="1" noMove="1" noResize="1" noEditPoints="1" noAdjustHandles="1" noChangeArrowheads="1" noChangeShapeType="1"/>
          </p:cNvSpPr>
          <p:nvPr>
            <p:ph type="body" sz="quarter" idx="15" hasCustomPrompt="1"/>
          </p:nvPr>
        </p:nvSpPr>
        <p:spPr>
          <a:xfrm>
            <a:off x="3449468" y="2686050"/>
            <a:ext cx="2524125" cy="2524125"/>
          </a:xfrm>
          <a:prstGeom prst="ellipse">
            <a:avLst/>
          </a:prstGeom>
          <a:solidFill>
            <a:schemeClr val="tx2"/>
          </a:solidFill>
        </p:spPr>
        <p:txBody>
          <a:bodyPr anchor="ctr"/>
          <a:lstStyle>
            <a:lvl1pPr marL="0" indent="0" algn="ctr">
              <a:buNone/>
              <a:defRPr sz="1400" b="1">
                <a:solidFill>
                  <a:schemeClr val="bg1"/>
                </a:solidFill>
              </a:defRPr>
            </a:lvl1pPr>
          </a:lstStyle>
          <a:p>
            <a:pPr lvl="0"/>
            <a:r>
              <a:rPr lang="en-US"/>
              <a:t>Click to edit text</a:t>
            </a:r>
          </a:p>
        </p:txBody>
      </p:sp>
      <p:sp>
        <p:nvSpPr>
          <p:cNvPr id="6" name="Text Placeholder 3">
            <a:extLst>
              <a:ext uri="{FF2B5EF4-FFF2-40B4-BE49-F238E27FC236}">
                <a16:creationId xmlns:a16="http://schemas.microsoft.com/office/drawing/2014/main" id="{A9CA64DC-AC2D-A5FD-17DD-B66D2B95BE8E}"/>
              </a:ext>
            </a:extLst>
          </p:cNvPr>
          <p:cNvSpPr>
            <a:spLocks noGrp="1" noRot="1" noMove="1" noResize="1" noEditPoints="1" noAdjustHandles="1" noChangeArrowheads="1" noChangeShapeType="1"/>
          </p:cNvSpPr>
          <p:nvPr>
            <p:ph type="body" sz="quarter" idx="16" hasCustomPrompt="1"/>
          </p:nvPr>
        </p:nvSpPr>
        <p:spPr>
          <a:xfrm>
            <a:off x="6278807" y="2686050"/>
            <a:ext cx="2524125" cy="2524125"/>
          </a:xfrm>
          <a:prstGeom prst="ellipse">
            <a:avLst/>
          </a:prstGeom>
          <a:solidFill>
            <a:schemeClr val="tx2"/>
          </a:solidFill>
        </p:spPr>
        <p:txBody>
          <a:bodyPr anchor="ctr"/>
          <a:lstStyle>
            <a:lvl1pPr marL="0" indent="0" algn="ctr">
              <a:buNone/>
              <a:defRPr sz="1400" b="1">
                <a:solidFill>
                  <a:schemeClr val="bg1"/>
                </a:solidFill>
              </a:defRPr>
            </a:lvl1pPr>
          </a:lstStyle>
          <a:p>
            <a:pPr lvl="0"/>
            <a:r>
              <a:rPr lang="en-US"/>
              <a:t>Click to edit text</a:t>
            </a:r>
          </a:p>
        </p:txBody>
      </p:sp>
      <p:sp>
        <p:nvSpPr>
          <p:cNvPr id="9" name="Text Placeholder 3">
            <a:extLst>
              <a:ext uri="{FF2B5EF4-FFF2-40B4-BE49-F238E27FC236}">
                <a16:creationId xmlns:a16="http://schemas.microsoft.com/office/drawing/2014/main" id="{8FB85EC3-B672-BEE4-F353-0DEFA96C21B5}"/>
              </a:ext>
            </a:extLst>
          </p:cNvPr>
          <p:cNvSpPr>
            <a:spLocks noGrp="1" noRot="1" noMove="1" noResize="1" noEditPoints="1" noAdjustHandles="1" noChangeArrowheads="1" noChangeShapeType="1"/>
          </p:cNvSpPr>
          <p:nvPr>
            <p:ph type="body" sz="quarter" idx="17" hasCustomPrompt="1"/>
          </p:nvPr>
        </p:nvSpPr>
        <p:spPr>
          <a:xfrm>
            <a:off x="9108146" y="2686050"/>
            <a:ext cx="2524125" cy="2524125"/>
          </a:xfrm>
          <a:prstGeom prst="ellipse">
            <a:avLst/>
          </a:prstGeom>
          <a:solidFill>
            <a:schemeClr val="tx2"/>
          </a:solidFill>
        </p:spPr>
        <p:txBody>
          <a:bodyPr anchor="ctr"/>
          <a:lstStyle>
            <a:lvl1pPr marL="0" indent="0" algn="ctr">
              <a:buNone/>
              <a:defRPr sz="1400" b="1">
                <a:solidFill>
                  <a:schemeClr val="bg1"/>
                </a:solidFill>
              </a:defRPr>
            </a:lvl1pPr>
          </a:lstStyle>
          <a:p>
            <a:pPr lvl="0"/>
            <a:r>
              <a:rPr lang="en-US"/>
              <a:t>Click to edit text</a:t>
            </a:r>
          </a:p>
        </p:txBody>
      </p:sp>
    </p:spTree>
    <p:extLst>
      <p:ext uri="{BB962C8B-B14F-4D97-AF65-F5344CB8AC3E}">
        <p14:creationId xmlns:p14="http://schemas.microsoft.com/office/powerpoint/2010/main" val="14685051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ircleGroupingsPics_DkBlu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42651" y="0"/>
            <a:ext cx="1228206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bg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10" name="Picture Placeholder 9">
            <a:extLst>
              <a:ext uri="{FF2B5EF4-FFF2-40B4-BE49-F238E27FC236}">
                <a16:creationId xmlns:a16="http://schemas.microsoft.com/office/drawing/2014/main" id="{D5BD802C-BF7F-DFBE-B9CB-650054FAF799}"/>
              </a:ext>
            </a:extLst>
          </p:cNvPr>
          <p:cNvSpPr>
            <a:spLocks noGrp="1" noRot="1" noMove="1" noResize="1" noEditPoints="1" noAdjustHandles="1" noChangeArrowheads="1" noChangeShapeType="1"/>
          </p:cNvSpPr>
          <p:nvPr>
            <p:ph type="pic" sz="quarter" idx="18"/>
          </p:nvPr>
        </p:nvSpPr>
        <p:spPr>
          <a:xfrm>
            <a:off x="623926" y="2690813"/>
            <a:ext cx="2520950" cy="2519362"/>
          </a:xfrm>
          <a:prstGeom prst="ellipse">
            <a:avLst/>
          </a:prstGeom>
          <a:solidFill>
            <a:schemeClr val="tx2"/>
          </a:solidFill>
        </p:spPr>
        <p:txBody>
          <a:bodyPr/>
          <a:lstStyle/>
          <a:p>
            <a:r>
              <a:rPr lang="en-US"/>
              <a:t>Click icon to add picture</a:t>
            </a:r>
          </a:p>
        </p:txBody>
      </p:sp>
      <p:sp>
        <p:nvSpPr>
          <p:cNvPr id="11" name="Picture Placeholder 9">
            <a:extLst>
              <a:ext uri="{FF2B5EF4-FFF2-40B4-BE49-F238E27FC236}">
                <a16:creationId xmlns:a16="http://schemas.microsoft.com/office/drawing/2014/main" id="{5C553FD5-065A-B0F5-35DC-C77802CA2FE7}"/>
              </a:ext>
            </a:extLst>
          </p:cNvPr>
          <p:cNvSpPr>
            <a:spLocks noGrp="1" noRot="1" noMove="1" noResize="1" noEditPoints="1" noAdjustHandles="1" noChangeArrowheads="1" noChangeShapeType="1"/>
          </p:cNvSpPr>
          <p:nvPr>
            <p:ph type="pic" sz="quarter" idx="19"/>
          </p:nvPr>
        </p:nvSpPr>
        <p:spPr>
          <a:xfrm>
            <a:off x="3460053" y="2690813"/>
            <a:ext cx="2520950" cy="2519362"/>
          </a:xfrm>
          <a:prstGeom prst="ellipse">
            <a:avLst/>
          </a:prstGeom>
          <a:solidFill>
            <a:schemeClr val="tx2"/>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110C5430-A6DF-1C6E-DD97-DED517DA40B6}"/>
              </a:ext>
            </a:extLst>
          </p:cNvPr>
          <p:cNvSpPr>
            <a:spLocks noGrp="1" noRot="1" noMove="1" noResize="1" noEditPoints="1" noAdjustHandles="1" noChangeArrowheads="1" noChangeShapeType="1"/>
          </p:cNvSpPr>
          <p:nvPr>
            <p:ph type="pic" sz="quarter" idx="20"/>
          </p:nvPr>
        </p:nvSpPr>
        <p:spPr>
          <a:xfrm>
            <a:off x="6296180" y="2690813"/>
            <a:ext cx="2520950" cy="2519362"/>
          </a:xfrm>
          <a:prstGeom prst="ellipse">
            <a:avLst/>
          </a:prstGeom>
          <a:solidFill>
            <a:schemeClr val="tx2"/>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AE5E035F-5998-C39C-207B-0891BC1C52E9}"/>
              </a:ext>
            </a:extLst>
          </p:cNvPr>
          <p:cNvSpPr>
            <a:spLocks noGrp="1" noRot="1" noMove="1" noResize="1" noEditPoints="1" noAdjustHandles="1" noChangeArrowheads="1" noChangeShapeType="1"/>
          </p:cNvSpPr>
          <p:nvPr>
            <p:ph type="pic" sz="quarter" idx="21"/>
          </p:nvPr>
        </p:nvSpPr>
        <p:spPr>
          <a:xfrm>
            <a:off x="9132307" y="2690813"/>
            <a:ext cx="2520950" cy="2519362"/>
          </a:xfrm>
          <a:prstGeom prst="ellipse">
            <a:avLst/>
          </a:prstGeom>
          <a:solidFill>
            <a:schemeClr val="tx2"/>
          </a:solidFill>
        </p:spPr>
        <p:txBody>
          <a:bodyPr/>
          <a:lstStyle/>
          <a:p>
            <a:r>
              <a:rPr lang="en-US"/>
              <a:t>Click icon to add picture</a:t>
            </a:r>
          </a:p>
        </p:txBody>
      </p:sp>
    </p:spTree>
    <p:extLst>
      <p:ext uri="{BB962C8B-B14F-4D97-AF65-F5344CB8AC3E}">
        <p14:creationId xmlns:p14="http://schemas.microsoft.com/office/powerpoint/2010/main" val="13968046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ircleGroupings_LtBlu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accent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4" name="Text Placeholder 3">
            <a:extLst>
              <a:ext uri="{FF2B5EF4-FFF2-40B4-BE49-F238E27FC236}">
                <a16:creationId xmlns:a16="http://schemas.microsoft.com/office/drawing/2014/main" id="{FBCC3937-42D9-D708-DC05-0EE97D08D9FB}"/>
              </a:ext>
            </a:extLst>
          </p:cNvPr>
          <p:cNvSpPr>
            <a:spLocks noGrp="1" noRot="1" noMove="1" noResize="1" noEditPoints="1" noAdjustHandles="1" noChangeArrowheads="1" noChangeShapeType="1"/>
          </p:cNvSpPr>
          <p:nvPr>
            <p:ph type="body" sz="quarter" idx="14" hasCustomPrompt="1"/>
          </p:nvPr>
        </p:nvSpPr>
        <p:spPr>
          <a:xfrm>
            <a:off x="620129" y="2686050"/>
            <a:ext cx="2524125" cy="2524125"/>
          </a:xfrm>
          <a:prstGeom prst="ellipse">
            <a:avLst/>
          </a:prstGeom>
          <a:solidFill>
            <a:schemeClr val="accent5"/>
          </a:solidFill>
        </p:spPr>
        <p:txBody>
          <a:bodyPr anchor="ctr"/>
          <a:lstStyle>
            <a:lvl1pPr marL="0" indent="0" algn="ctr">
              <a:buNone/>
              <a:defRPr sz="1400" b="1">
                <a:solidFill>
                  <a:schemeClr val="accent1"/>
                </a:solidFill>
              </a:defRPr>
            </a:lvl1pPr>
          </a:lstStyle>
          <a:p>
            <a:pPr lvl="0"/>
            <a:r>
              <a:rPr lang="en-US"/>
              <a:t>Click to edit text</a:t>
            </a:r>
          </a:p>
        </p:txBody>
      </p:sp>
      <p:sp>
        <p:nvSpPr>
          <p:cNvPr id="5" name="Text Placeholder 3">
            <a:extLst>
              <a:ext uri="{FF2B5EF4-FFF2-40B4-BE49-F238E27FC236}">
                <a16:creationId xmlns:a16="http://schemas.microsoft.com/office/drawing/2014/main" id="{386870D6-1ED9-140F-DFF4-C2CB2207F337}"/>
              </a:ext>
            </a:extLst>
          </p:cNvPr>
          <p:cNvSpPr>
            <a:spLocks noGrp="1" noRot="1" noMove="1" noResize="1" noEditPoints="1" noAdjustHandles="1" noChangeArrowheads="1" noChangeShapeType="1"/>
          </p:cNvSpPr>
          <p:nvPr>
            <p:ph type="body" sz="quarter" idx="15" hasCustomPrompt="1"/>
          </p:nvPr>
        </p:nvSpPr>
        <p:spPr>
          <a:xfrm>
            <a:off x="3449468" y="2686050"/>
            <a:ext cx="2524125" cy="2524125"/>
          </a:xfrm>
          <a:prstGeom prst="ellipse">
            <a:avLst/>
          </a:prstGeom>
          <a:solidFill>
            <a:schemeClr val="accent5"/>
          </a:solidFill>
        </p:spPr>
        <p:txBody>
          <a:bodyPr anchor="ctr"/>
          <a:lstStyle>
            <a:lvl1pPr marL="0" indent="0" algn="ctr">
              <a:buNone/>
              <a:defRPr sz="1400" b="1">
                <a:solidFill>
                  <a:schemeClr val="accent1"/>
                </a:solidFill>
              </a:defRPr>
            </a:lvl1pPr>
          </a:lstStyle>
          <a:p>
            <a:pPr lvl="0"/>
            <a:r>
              <a:rPr lang="en-US"/>
              <a:t>Click to edit text</a:t>
            </a:r>
          </a:p>
        </p:txBody>
      </p:sp>
      <p:sp>
        <p:nvSpPr>
          <p:cNvPr id="6" name="Text Placeholder 3">
            <a:extLst>
              <a:ext uri="{FF2B5EF4-FFF2-40B4-BE49-F238E27FC236}">
                <a16:creationId xmlns:a16="http://schemas.microsoft.com/office/drawing/2014/main" id="{A9CA64DC-AC2D-A5FD-17DD-B66D2B95BE8E}"/>
              </a:ext>
            </a:extLst>
          </p:cNvPr>
          <p:cNvSpPr>
            <a:spLocks noGrp="1" noRot="1" noMove="1" noResize="1" noEditPoints="1" noAdjustHandles="1" noChangeArrowheads="1" noChangeShapeType="1"/>
          </p:cNvSpPr>
          <p:nvPr>
            <p:ph type="body" sz="quarter" idx="16" hasCustomPrompt="1"/>
          </p:nvPr>
        </p:nvSpPr>
        <p:spPr>
          <a:xfrm>
            <a:off x="6278807" y="2686050"/>
            <a:ext cx="2524125" cy="2524125"/>
          </a:xfrm>
          <a:prstGeom prst="ellipse">
            <a:avLst/>
          </a:prstGeom>
          <a:solidFill>
            <a:schemeClr val="accent5"/>
          </a:solidFill>
        </p:spPr>
        <p:txBody>
          <a:bodyPr anchor="ctr"/>
          <a:lstStyle>
            <a:lvl1pPr marL="0" indent="0" algn="ctr">
              <a:buNone/>
              <a:defRPr sz="1400" b="1">
                <a:solidFill>
                  <a:schemeClr val="accent1"/>
                </a:solidFill>
              </a:defRPr>
            </a:lvl1pPr>
          </a:lstStyle>
          <a:p>
            <a:pPr lvl="0"/>
            <a:r>
              <a:rPr lang="en-US"/>
              <a:t>Click to edit text</a:t>
            </a:r>
          </a:p>
        </p:txBody>
      </p:sp>
      <p:sp>
        <p:nvSpPr>
          <p:cNvPr id="9" name="Text Placeholder 3">
            <a:extLst>
              <a:ext uri="{FF2B5EF4-FFF2-40B4-BE49-F238E27FC236}">
                <a16:creationId xmlns:a16="http://schemas.microsoft.com/office/drawing/2014/main" id="{8FB85EC3-B672-BEE4-F353-0DEFA96C21B5}"/>
              </a:ext>
            </a:extLst>
          </p:cNvPr>
          <p:cNvSpPr>
            <a:spLocks noGrp="1" noRot="1" noMove="1" noResize="1" noEditPoints="1" noAdjustHandles="1" noChangeArrowheads="1" noChangeShapeType="1"/>
          </p:cNvSpPr>
          <p:nvPr>
            <p:ph type="body" sz="quarter" idx="17" hasCustomPrompt="1"/>
          </p:nvPr>
        </p:nvSpPr>
        <p:spPr>
          <a:xfrm>
            <a:off x="9108146" y="2686050"/>
            <a:ext cx="2524125" cy="2524125"/>
          </a:xfrm>
          <a:prstGeom prst="ellipse">
            <a:avLst/>
          </a:prstGeom>
          <a:solidFill>
            <a:schemeClr val="accent5"/>
          </a:solidFill>
        </p:spPr>
        <p:txBody>
          <a:bodyPr anchor="ctr"/>
          <a:lstStyle>
            <a:lvl1pPr marL="0" indent="0" algn="ctr">
              <a:buNone/>
              <a:defRPr sz="1400" b="1">
                <a:solidFill>
                  <a:schemeClr val="accent1"/>
                </a:solidFill>
              </a:defRPr>
            </a:lvl1pPr>
          </a:lstStyle>
          <a:p>
            <a:pPr lvl="0"/>
            <a:r>
              <a:rPr lang="en-US"/>
              <a:t>Click to edit text</a:t>
            </a:r>
          </a:p>
        </p:txBody>
      </p:sp>
    </p:spTree>
    <p:extLst>
      <p:ext uri="{BB962C8B-B14F-4D97-AF65-F5344CB8AC3E}">
        <p14:creationId xmlns:p14="http://schemas.microsoft.com/office/powerpoint/2010/main" val="77814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ircleGroupingsPics_LtBlu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2FECA593-C82F-0564-04F5-76C1E93C25F8}"/>
              </a:ext>
            </a:extLst>
          </p:cNvPr>
          <p:cNvSpPr>
            <a:spLocks noGrp="1" noRot="1" noMove="1" noResize="1" noEditPoints="1" noAdjustHandles="1" noChangeArrowheads="1" noChangeShapeType="1"/>
          </p:cNvSpPr>
          <p:nvPr userDrawn="1"/>
        </p:nvSpPr>
        <p:spPr>
          <a:xfrm>
            <a:off x="-58949" y="0"/>
            <a:ext cx="1230513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8" name="object 7">
            <a:extLst>
              <a:ext uri="{FF2B5EF4-FFF2-40B4-BE49-F238E27FC236}">
                <a16:creationId xmlns:a16="http://schemas.microsoft.com/office/drawing/2014/main" id="{2D00B6C0-2669-9BBD-D514-EB9011F4FF1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41248" y="484632"/>
            <a:ext cx="10732779" cy="942563"/>
          </a:xfrm>
        </p:spPr>
        <p:txBody>
          <a:bodyPr>
            <a:normAutofit/>
          </a:bodyPr>
          <a:lstStyle>
            <a:lvl1pPr>
              <a:defRPr sz="3200">
                <a:solidFill>
                  <a:schemeClr val="accent1"/>
                </a:solidFill>
              </a:defRPr>
            </a:lvl1pPr>
          </a:lstStyle>
          <a:p>
            <a:r>
              <a:rPr lang="en-US"/>
              <a:t>Click to edit title</a:t>
            </a:r>
          </a:p>
        </p:txBody>
      </p:sp>
      <p:sp>
        <p:nvSpPr>
          <p:cNvPr id="29" name="Text Placeholder 2"/>
          <p:cNvSpPr>
            <a:spLocks noGrp="1" noRot="1" noMove="1" noResize="1" noEditPoints="1" noAdjustHandles="1" noChangeArrowheads="1" noChangeShapeType="1"/>
          </p:cNvSpPr>
          <p:nvPr>
            <p:ph type="body" idx="1" hasCustomPrompt="1"/>
          </p:nvPr>
        </p:nvSpPr>
        <p:spPr>
          <a:xfrm>
            <a:off x="841248" y="1533683"/>
            <a:ext cx="10595119" cy="845727"/>
          </a:xfrm>
        </p:spPr>
        <p:txBody>
          <a:bodyPr>
            <a:normAutofit/>
          </a:bodyPr>
          <a:lstStyle>
            <a:lvl1pPr marL="0" indent="0" algn="l">
              <a:buNone/>
              <a:defRPr sz="20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text</a:t>
            </a:r>
          </a:p>
        </p:txBody>
      </p:sp>
      <p:sp>
        <p:nvSpPr>
          <p:cNvPr id="10" name="Picture Placeholder 9">
            <a:extLst>
              <a:ext uri="{FF2B5EF4-FFF2-40B4-BE49-F238E27FC236}">
                <a16:creationId xmlns:a16="http://schemas.microsoft.com/office/drawing/2014/main" id="{D5BD802C-BF7F-DFBE-B9CB-650054FAF799}"/>
              </a:ext>
            </a:extLst>
          </p:cNvPr>
          <p:cNvSpPr>
            <a:spLocks noGrp="1" noRot="1" noMove="1" noResize="1" noEditPoints="1" noAdjustHandles="1" noChangeArrowheads="1" noChangeShapeType="1"/>
          </p:cNvSpPr>
          <p:nvPr>
            <p:ph type="pic" sz="quarter" idx="18"/>
          </p:nvPr>
        </p:nvSpPr>
        <p:spPr>
          <a:xfrm>
            <a:off x="623926" y="2690813"/>
            <a:ext cx="2520950" cy="2519362"/>
          </a:xfrm>
          <a:prstGeom prst="ellipse">
            <a:avLst/>
          </a:prstGeom>
          <a:solidFill>
            <a:schemeClr val="accent5"/>
          </a:solidFill>
        </p:spPr>
        <p:txBody>
          <a:bodyPr/>
          <a:lstStyle/>
          <a:p>
            <a:r>
              <a:rPr lang="en-US"/>
              <a:t>Click icon to add picture</a:t>
            </a:r>
          </a:p>
        </p:txBody>
      </p:sp>
      <p:sp>
        <p:nvSpPr>
          <p:cNvPr id="11" name="Picture Placeholder 9">
            <a:extLst>
              <a:ext uri="{FF2B5EF4-FFF2-40B4-BE49-F238E27FC236}">
                <a16:creationId xmlns:a16="http://schemas.microsoft.com/office/drawing/2014/main" id="{5C553FD5-065A-B0F5-35DC-C77802CA2FE7}"/>
              </a:ext>
            </a:extLst>
          </p:cNvPr>
          <p:cNvSpPr>
            <a:spLocks noGrp="1" noRot="1" noMove="1" noResize="1" noEditPoints="1" noAdjustHandles="1" noChangeArrowheads="1" noChangeShapeType="1"/>
          </p:cNvSpPr>
          <p:nvPr>
            <p:ph type="pic" sz="quarter" idx="19"/>
          </p:nvPr>
        </p:nvSpPr>
        <p:spPr>
          <a:xfrm>
            <a:off x="3460053" y="2690813"/>
            <a:ext cx="2520950" cy="2519362"/>
          </a:xfrm>
          <a:prstGeom prst="ellipse">
            <a:avLst/>
          </a:prstGeom>
          <a:solidFill>
            <a:schemeClr val="accent5"/>
          </a:solidFill>
        </p:spPr>
        <p:txBody>
          <a:bodyPr/>
          <a:lstStyle/>
          <a:p>
            <a:r>
              <a:rPr lang="en-US"/>
              <a:t>Click icon to add picture</a:t>
            </a:r>
          </a:p>
        </p:txBody>
      </p:sp>
      <p:sp>
        <p:nvSpPr>
          <p:cNvPr id="12" name="Picture Placeholder 9">
            <a:extLst>
              <a:ext uri="{FF2B5EF4-FFF2-40B4-BE49-F238E27FC236}">
                <a16:creationId xmlns:a16="http://schemas.microsoft.com/office/drawing/2014/main" id="{110C5430-A6DF-1C6E-DD97-DED517DA40B6}"/>
              </a:ext>
            </a:extLst>
          </p:cNvPr>
          <p:cNvSpPr>
            <a:spLocks noGrp="1" noRot="1" noMove="1" noResize="1" noEditPoints="1" noAdjustHandles="1" noChangeArrowheads="1" noChangeShapeType="1"/>
          </p:cNvSpPr>
          <p:nvPr>
            <p:ph type="pic" sz="quarter" idx="20"/>
          </p:nvPr>
        </p:nvSpPr>
        <p:spPr>
          <a:xfrm>
            <a:off x="6296180" y="2690813"/>
            <a:ext cx="2520950" cy="2519362"/>
          </a:xfrm>
          <a:prstGeom prst="ellipse">
            <a:avLst/>
          </a:prstGeom>
          <a:solidFill>
            <a:schemeClr val="accent5"/>
          </a:solidFill>
        </p:spPr>
        <p:txBody>
          <a:bodyPr/>
          <a:lstStyle/>
          <a:p>
            <a:r>
              <a:rPr lang="en-US"/>
              <a:t>Click icon to add picture</a:t>
            </a:r>
          </a:p>
        </p:txBody>
      </p:sp>
      <p:sp>
        <p:nvSpPr>
          <p:cNvPr id="13" name="Picture Placeholder 9">
            <a:extLst>
              <a:ext uri="{FF2B5EF4-FFF2-40B4-BE49-F238E27FC236}">
                <a16:creationId xmlns:a16="http://schemas.microsoft.com/office/drawing/2014/main" id="{AE5E035F-5998-C39C-207B-0891BC1C52E9}"/>
              </a:ext>
            </a:extLst>
          </p:cNvPr>
          <p:cNvSpPr>
            <a:spLocks noGrp="1" noRot="1" noMove="1" noResize="1" noEditPoints="1" noAdjustHandles="1" noChangeArrowheads="1" noChangeShapeType="1"/>
          </p:cNvSpPr>
          <p:nvPr>
            <p:ph type="pic" sz="quarter" idx="21"/>
          </p:nvPr>
        </p:nvSpPr>
        <p:spPr>
          <a:xfrm>
            <a:off x="9132307" y="2690813"/>
            <a:ext cx="2520950" cy="2519362"/>
          </a:xfrm>
          <a:prstGeom prst="ellipse">
            <a:avLst/>
          </a:prstGeom>
          <a:solidFill>
            <a:schemeClr val="accent5"/>
          </a:solidFill>
        </p:spPr>
        <p:txBody>
          <a:bodyPr/>
          <a:lstStyle/>
          <a:p>
            <a:r>
              <a:rPr lang="en-US"/>
              <a:t>Click icon to add picture</a:t>
            </a:r>
          </a:p>
        </p:txBody>
      </p:sp>
    </p:spTree>
    <p:extLst>
      <p:ext uri="{BB962C8B-B14F-4D97-AF65-F5344CB8AC3E}">
        <p14:creationId xmlns:p14="http://schemas.microsoft.com/office/powerpoint/2010/main" val="19047314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PictureGroupings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7413" y="0"/>
            <a:ext cx="1228682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3202167" y="2064975"/>
            <a:ext cx="2825496" cy="530352"/>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3202167" y="2701242"/>
            <a:ext cx="2825496" cy="969264"/>
          </a:xfrm>
        </p:spPr>
        <p:txBody>
          <a:bodyPr/>
          <a:lstStyle>
            <a:lvl1pPr marL="0" indent="0">
              <a:spcBef>
                <a:spcPts val="0"/>
              </a:spcBef>
              <a:buNone/>
              <a:defRPr sz="1200" b="0"/>
            </a:lvl1pPr>
          </a:lstStyle>
          <a:p>
            <a:pPr lvl="0"/>
            <a:r>
              <a:rPr lang="en-US"/>
              <a:t>Click to edit article text</a:t>
            </a:r>
          </a:p>
        </p:txBody>
      </p:sp>
      <p:sp>
        <p:nvSpPr>
          <p:cNvPr id="15" name="Picture Placeholder 5">
            <a:extLst>
              <a:ext uri="{FF2B5EF4-FFF2-40B4-BE49-F238E27FC236}">
                <a16:creationId xmlns:a16="http://schemas.microsoft.com/office/drawing/2014/main" id="{2F55971D-1F0E-4FBF-2320-CCD69E8CE368}"/>
              </a:ext>
            </a:extLst>
          </p:cNvPr>
          <p:cNvSpPr>
            <a:spLocks noGrp="1" noRot="1" noMove="1" noResize="1" noEditPoints="1" noAdjustHandles="1" noChangeArrowheads="1" noChangeShapeType="1"/>
          </p:cNvSpPr>
          <p:nvPr>
            <p:ph type="pic" sz="quarter" idx="33"/>
          </p:nvPr>
        </p:nvSpPr>
        <p:spPr>
          <a:xfrm>
            <a:off x="6450879"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6" name="Text Placeholder 10">
            <a:extLst>
              <a:ext uri="{FF2B5EF4-FFF2-40B4-BE49-F238E27FC236}">
                <a16:creationId xmlns:a16="http://schemas.microsoft.com/office/drawing/2014/main" id="{EA117122-62C0-1DBF-F783-0C36B7C06D6C}"/>
              </a:ext>
            </a:extLst>
          </p:cNvPr>
          <p:cNvSpPr>
            <a:spLocks noGrp="1" noRot="1" noMove="1" noResize="1" noEditPoints="1" noAdjustHandles="1" noChangeArrowheads="1" noChangeShapeType="1"/>
          </p:cNvSpPr>
          <p:nvPr>
            <p:ph type="body" sz="quarter" idx="34" hasCustomPrompt="1"/>
          </p:nvPr>
        </p:nvSpPr>
        <p:spPr>
          <a:xfrm>
            <a:off x="6362808" y="1906466"/>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17" name="Text Placeholder 12">
            <a:extLst>
              <a:ext uri="{FF2B5EF4-FFF2-40B4-BE49-F238E27FC236}">
                <a16:creationId xmlns:a16="http://schemas.microsoft.com/office/drawing/2014/main" id="{5E4F6C25-5AB4-01DC-B56C-E83558BE7518}"/>
              </a:ext>
            </a:extLst>
          </p:cNvPr>
          <p:cNvSpPr>
            <a:spLocks noGrp="1" noRot="1" noMove="1" noResize="1" noEditPoints="1" noAdjustHandles="1" noChangeArrowheads="1" noChangeShapeType="1"/>
          </p:cNvSpPr>
          <p:nvPr>
            <p:ph type="body" sz="quarter" idx="35" hasCustomPrompt="1"/>
          </p:nvPr>
        </p:nvSpPr>
        <p:spPr>
          <a:xfrm>
            <a:off x="8813258" y="2064975"/>
            <a:ext cx="2825496" cy="530352"/>
          </a:xfrm>
        </p:spPr>
        <p:txBody>
          <a:bodyPr/>
          <a:lstStyle>
            <a:lvl1pPr marL="0" indent="0">
              <a:spcBef>
                <a:spcPts val="0"/>
              </a:spcBef>
              <a:buNone/>
              <a:defRPr sz="1600" b="1"/>
            </a:lvl1pPr>
          </a:lstStyle>
          <a:p>
            <a:pPr lvl="0"/>
            <a:r>
              <a:rPr lang="en-US"/>
              <a:t>Click to edit article title</a:t>
            </a:r>
          </a:p>
        </p:txBody>
      </p:sp>
      <p:sp>
        <p:nvSpPr>
          <p:cNvPr id="19" name="Text Placeholder 12">
            <a:extLst>
              <a:ext uri="{FF2B5EF4-FFF2-40B4-BE49-F238E27FC236}">
                <a16:creationId xmlns:a16="http://schemas.microsoft.com/office/drawing/2014/main" id="{B98CBFB4-5202-220C-8B4D-534C8B665AA4}"/>
              </a:ext>
            </a:extLst>
          </p:cNvPr>
          <p:cNvSpPr>
            <a:spLocks noGrp="1" noRot="1" noMove="1" noResize="1" noEditPoints="1" noAdjustHandles="1" noChangeArrowheads="1" noChangeShapeType="1"/>
          </p:cNvSpPr>
          <p:nvPr>
            <p:ph type="body" sz="quarter" idx="36" hasCustomPrompt="1"/>
          </p:nvPr>
        </p:nvSpPr>
        <p:spPr>
          <a:xfrm>
            <a:off x="8813258" y="2701242"/>
            <a:ext cx="2825496" cy="969264"/>
          </a:xfrm>
        </p:spPr>
        <p:txBody>
          <a:bodyPr/>
          <a:lstStyle>
            <a:lvl1pPr marL="0" indent="0">
              <a:spcBef>
                <a:spcPts val="0"/>
              </a:spcBef>
              <a:buNone/>
              <a:defRPr sz="1200" b="0"/>
            </a:lvl1pPr>
          </a:lstStyle>
          <a:p>
            <a:pPr lvl="0"/>
            <a:r>
              <a:rPr lang="en-US"/>
              <a:t>Click to edit article text</a:t>
            </a:r>
          </a:p>
        </p:txBody>
      </p:sp>
      <p:sp>
        <p:nvSpPr>
          <p:cNvPr id="28" name="Picture Placeholder 5">
            <a:extLst>
              <a:ext uri="{FF2B5EF4-FFF2-40B4-BE49-F238E27FC236}">
                <a16:creationId xmlns:a16="http://schemas.microsoft.com/office/drawing/2014/main" id="{95EF2FF6-7301-1B36-BE37-9EE6792D235E}"/>
              </a:ext>
            </a:extLst>
          </p:cNvPr>
          <p:cNvSpPr>
            <a:spLocks noGrp="1" noRot="1" noMove="1" noResize="1" noEditPoints="1" noAdjustHandles="1" noChangeArrowheads="1" noChangeShapeType="1"/>
          </p:cNvSpPr>
          <p:nvPr>
            <p:ph type="pic" sz="quarter" idx="37"/>
          </p:nvPr>
        </p:nvSpPr>
        <p:spPr>
          <a:xfrm>
            <a:off x="839788"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9" name="Text Placeholder 10">
            <a:extLst>
              <a:ext uri="{FF2B5EF4-FFF2-40B4-BE49-F238E27FC236}">
                <a16:creationId xmlns:a16="http://schemas.microsoft.com/office/drawing/2014/main" id="{4DA48EAF-C181-F46C-43FC-CC876C692DFA}"/>
              </a:ext>
            </a:extLst>
          </p:cNvPr>
          <p:cNvSpPr>
            <a:spLocks noGrp="1" noRot="1" noMove="1" noResize="1" noEditPoints="1" noAdjustHandles="1" noChangeArrowheads="1" noChangeShapeType="1"/>
          </p:cNvSpPr>
          <p:nvPr>
            <p:ph type="body" sz="quarter" idx="38" hasCustomPrompt="1"/>
          </p:nvPr>
        </p:nvSpPr>
        <p:spPr>
          <a:xfrm>
            <a:off x="751717" y="4015820"/>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30" name="Text Placeholder 12">
            <a:extLst>
              <a:ext uri="{FF2B5EF4-FFF2-40B4-BE49-F238E27FC236}">
                <a16:creationId xmlns:a16="http://schemas.microsoft.com/office/drawing/2014/main" id="{CDACF621-7015-FDAF-8AC3-2A8EE6146575}"/>
              </a:ext>
            </a:extLst>
          </p:cNvPr>
          <p:cNvSpPr>
            <a:spLocks noGrp="1" noRot="1" noMove="1" noResize="1" noEditPoints="1" noAdjustHandles="1" noChangeArrowheads="1" noChangeShapeType="1"/>
          </p:cNvSpPr>
          <p:nvPr>
            <p:ph type="body" sz="quarter" idx="39" hasCustomPrompt="1"/>
          </p:nvPr>
        </p:nvSpPr>
        <p:spPr>
          <a:xfrm>
            <a:off x="3202167" y="4174329"/>
            <a:ext cx="2825496" cy="530352"/>
          </a:xfrm>
        </p:spPr>
        <p:txBody>
          <a:bodyPr/>
          <a:lstStyle>
            <a:lvl1pPr marL="0" indent="0">
              <a:spcBef>
                <a:spcPts val="0"/>
              </a:spcBef>
              <a:buNone/>
              <a:defRPr sz="1600" b="1"/>
            </a:lvl1pPr>
          </a:lstStyle>
          <a:p>
            <a:pPr lvl="0"/>
            <a:r>
              <a:rPr lang="en-US"/>
              <a:t>Click to edit article title</a:t>
            </a:r>
          </a:p>
        </p:txBody>
      </p:sp>
      <p:sp>
        <p:nvSpPr>
          <p:cNvPr id="31" name="Text Placeholder 12">
            <a:extLst>
              <a:ext uri="{FF2B5EF4-FFF2-40B4-BE49-F238E27FC236}">
                <a16:creationId xmlns:a16="http://schemas.microsoft.com/office/drawing/2014/main" id="{79EA9B77-254F-4C54-9232-C8AE4557C59E}"/>
              </a:ext>
            </a:extLst>
          </p:cNvPr>
          <p:cNvSpPr>
            <a:spLocks noGrp="1" noRot="1" noMove="1" noResize="1" noEditPoints="1" noAdjustHandles="1" noChangeArrowheads="1" noChangeShapeType="1"/>
          </p:cNvSpPr>
          <p:nvPr>
            <p:ph type="body" sz="quarter" idx="40" hasCustomPrompt="1"/>
          </p:nvPr>
        </p:nvSpPr>
        <p:spPr>
          <a:xfrm>
            <a:off x="3202167" y="4810596"/>
            <a:ext cx="2825496" cy="969264"/>
          </a:xfrm>
        </p:spPr>
        <p:txBody>
          <a:bodyPr/>
          <a:lstStyle>
            <a:lvl1pPr marL="0" indent="0">
              <a:spcBef>
                <a:spcPts val="0"/>
              </a:spcBef>
              <a:buNone/>
              <a:defRPr sz="1200" b="0"/>
            </a:lvl1pPr>
          </a:lstStyle>
          <a:p>
            <a:pPr lvl="0"/>
            <a:r>
              <a:rPr lang="en-US"/>
              <a:t>Click to edit article text</a:t>
            </a:r>
          </a:p>
        </p:txBody>
      </p:sp>
      <p:sp>
        <p:nvSpPr>
          <p:cNvPr id="32" name="Picture Placeholder 5">
            <a:extLst>
              <a:ext uri="{FF2B5EF4-FFF2-40B4-BE49-F238E27FC236}">
                <a16:creationId xmlns:a16="http://schemas.microsoft.com/office/drawing/2014/main" id="{2ED3B9A0-E8DC-F874-29B0-E660B332F0FB}"/>
              </a:ext>
            </a:extLst>
          </p:cNvPr>
          <p:cNvSpPr>
            <a:spLocks noGrp="1" noRot="1" noMove="1" noResize="1" noEditPoints="1" noAdjustHandles="1" noChangeArrowheads="1" noChangeShapeType="1"/>
          </p:cNvSpPr>
          <p:nvPr>
            <p:ph type="pic" sz="quarter" idx="41"/>
          </p:nvPr>
        </p:nvSpPr>
        <p:spPr>
          <a:xfrm>
            <a:off x="6450879"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3" name="Text Placeholder 10">
            <a:extLst>
              <a:ext uri="{FF2B5EF4-FFF2-40B4-BE49-F238E27FC236}">
                <a16:creationId xmlns:a16="http://schemas.microsoft.com/office/drawing/2014/main" id="{EA0D6C9B-41FA-710A-20D3-EEDE62ABC7D4}"/>
              </a:ext>
            </a:extLst>
          </p:cNvPr>
          <p:cNvSpPr>
            <a:spLocks noGrp="1" noRot="1" noMove="1" noResize="1" noEditPoints="1" noAdjustHandles="1" noChangeArrowheads="1" noChangeShapeType="1"/>
          </p:cNvSpPr>
          <p:nvPr>
            <p:ph type="body" sz="quarter" idx="42" hasCustomPrompt="1"/>
          </p:nvPr>
        </p:nvSpPr>
        <p:spPr>
          <a:xfrm>
            <a:off x="6362808" y="4015820"/>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34" name="Text Placeholder 12">
            <a:extLst>
              <a:ext uri="{FF2B5EF4-FFF2-40B4-BE49-F238E27FC236}">
                <a16:creationId xmlns:a16="http://schemas.microsoft.com/office/drawing/2014/main" id="{B7A82CD2-4722-E91E-BB68-CDEC21E456DC}"/>
              </a:ext>
            </a:extLst>
          </p:cNvPr>
          <p:cNvSpPr>
            <a:spLocks noGrp="1" noRot="1" noMove="1" noResize="1" noEditPoints="1" noAdjustHandles="1" noChangeArrowheads="1" noChangeShapeType="1"/>
          </p:cNvSpPr>
          <p:nvPr>
            <p:ph type="body" sz="quarter" idx="43" hasCustomPrompt="1"/>
          </p:nvPr>
        </p:nvSpPr>
        <p:spPr>
          <a:xfrm>
            <a:off x="8813258" y="4174329"/>
            <a:ext cx="2825496" cy="530352"/>
          </a:xfrm>
        </p:spPr>
        <p:txBody>
          <a:bodyPr/>
          <a:lstStyle>
            <a:lvl1pPr marL="0" indent="0">
              <a:spcBef>
                <a:spcPts val="0"/>
              </a:spcBef>
              <a:buNone/>
              <a:defRPr sz="1600" b="1"/>
            </a:lvl1pPr>
          </a:lstStyle>
          <a:p>
            <a:pPr lvl="0"/>
            <a:r>
              <a:rPr lang="en-US"/>
              <a:t>Click to edit article title</a:t>
            </a:r>
          </a:p>
        </p:txBody>
      </p:sp>
      <p:sp>
        <p:nvSpPr>
          <p:cNvPr id="38" name="Text Placeholder 12">
            <a:extLst>
              <a:ext uri="{FF2B5EF4-FFF2-40B4-BE49-F238E27FC236}">
                <a16:creationId xmlns:a16="http://schemas.microsoft.com/office/drawing/2014/main" id="{E60567CF-F659-2A46-8769-AFC334125E4A}"/>
              </a:ext>
            </a:extLst>
          </p:cNvPr>
          <p:cNvSpPr>
            <a:spLocks noGrp="1" noRot="1" noMove="1" noResize="1" noEditPoints="1" noAdjustHandles="1" noChangeArrowheads="1" noChangeShapeType="1"/>
          </p:cNvSpPr>
          <p:nvPr>
            <p:ph type="body" sz="quarter" idx="44" hasCustomPrompt="1"/>
          </p:nvPr>
        </p:nvSpPr>
        <p:spPr>
          <a:xfrm>
            <a:off x="8813258" y="4810596"/>
            <a:ext cx="2825496" cy="969264"/>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17051060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058" userDrawn="1">
          <p15:clr>
            <a:srgbClr val="FBAE40"/>
          </p15:clr>
        </p15:guide>
        <p15:guide id="4" orient="horz" pos="2599"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PictureGroupings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9424" y="0"/>
            <a:ext cx="1229561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827258" y="2064975"/>
            <a:ext cx="2593439" cy="442818"/>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827258" y="2701243"/>
            <a:ext cx="2593439" cy="727758"/>
          </a:xfrm>
        </p:spPr>
        <p:txBody>
          <a:bodyPr/>
          <a:lstStyle>
            <a:lvl1pPr marL="0" indent="0">
              <a:spcBef>
                <a:spcPts val="0"/>
              </a:spcBef>
              <a:buNone/>
              <a:defRPr sz="1200" b="0"/>
            </a:lvl1pPr>
          </a:lstStyle>
          <a:p>
            <a:pPr lvl="0"/>
            <a:r>
              <a:rPr lang="en-US"/>
              <a:t>Click to edit article text</a:t>
            </a:r>
          </a:p>
        </p:txBody>
      </p:sp>
      <p:sp>
        <p:nvSpPr>
          <p:cNvPr id="25" name="Picture Placeholder 5">
            <a:extLst>
              <a:ext uri="{FF2B5EF4-FFF2-40B4-BE49-F238E27FC236}">
                <a16:creationId xmlns:a16="http://schemas.microsoft.com/office/drawing/2014/main" id="{48BD704D-D4B2-4496-4A9B-105F7299D1EA}"/>
              </a:ext>
            </a:extLst>
          </p:cNvPr>
          <p:cNvSpPr>
            <a:spLocks noGrp="1" noRot="1" noMove="1" noResize="1" noEditPoints="1" noAdjustHandles="1" noChangeArrowheads="1" noChangeShapeType="1"/>
          </p:cNvSpPr>
          <p:nvPr>
            <p:ph type="pic" sz="quarter" idx="45"/>
          </p:nvPr>
        </p:nvSpPr>
        <p:spPr>
          <a:xfrm>
            <a:off x="839788"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6" name="Text Placeholder 10">
            <a:extLst>
              <a:ext uri="{FF2B5EF4-FFF2-40B4-BE49-F238E27FC236}">
                <a16:creationId xmlns:a16="http://schemas.microsoft.com/office/drawing/2014/main" id="{7D62B3F2-0EAE-CC17-A07C-C03143995D64}"/>
              </a:ext>
            </a:extLst>
          </p:cNvPr>
          <p:cNvSpPr>
            <a:spLocks noGrp="1" noRot="1" noMove="1" noResize="1" noEditPoints="1" noAdjustHandles="1" noChangeArrowheads="1" noChangeShapeType="1"/>
          </p:cNvSpPr>
          <p:nvPr>
            <p:ph type="body" sz="quarter" idx="46" hasCustomPrompt="1"/>
          </p:nvPr>
        </p:nvSpPr>
        <p:spPr>
          <a:xfrm>
            <a:off x="751717" y="3427042"/>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27" name="Text Placeholder 12">
            <a:extLst>
              <a:ext uri="{FF2B5EF4-FFF2-40B4-BE49-F238E27FC236}">
                <a16:creationId xmlns:a16="http://schemas.microsoft.com/office/drawing/2014/main" id="{6D129DF9-21E2-91F3-FF52-6F2CB80A795E}"/>
              </a:ext>
            </a:extLst>
          </p:cNvPr>
          <p:cNvSpPr>
            <a:spLocks noGrp="1" noRot="1" noMove="1" noResize="1" noEditPoints="1" noAdjustHandles="1" noChangeArrowheads="1" noChangeShapeType="1"/>
          </p:cNvSpPr>
          <p:nvPr>
            <p:ph type="body" sz="quarter" idx="47" hasCustomPrompt="1"/>
          </p:nvPr>
        </p:nvSpPr>
        <p:spPr>
          <a:xfrm>
            <a:off x="2827258" y="3585551"/>
            <a:ext cx="2593439" cy="442818"/>
          </a:xfrm>
        </p:spPr>
        <p:txBody>
          <a:bodyPr/>
          <a:lstStyle>
            <a:lvl1pPr marL="0" indent="0">
              <a:spcBef>
                <a:spcPts val="0"/>
              </a:spcBef>
              <a:buNone/>
              <a:defRPr sz="1600" b="1"/>
            </a:lvl1pPr>
          </a:lstStyle>
          <a:p>
            <a:pPr lvl="0"/>
            <a:r>
              <a:rPr lang="en-US"/>
              <a:t>Click to edit article title</a:t>
            </a:r>
          </a:p>
        </p:txBody>
      </p:sp>
      <p:sp>
        <p:nvSpPr>
          <p:cNvPr id="35" name="Text Placeholder 12">
            <a:extLst>
              <a:ext uri="{FF2B5EF4-FFF2-40B4-BE49-F238E27FC236}">
                <a16:creationId xmlns:a16="http://schemas.microsoft.com/office/drawing/2014/main" id="{5A7E64C8-51E4-511A-6B59-F256ED536FDB}"/>
              </a:ext>
            </a:extLst>
          </p:cNvPr>
          <p:cNvSpPr>
            <a:spLocks noGrp="1" noRot="1" noMove="1" noResize="1" noEditPoints="1" noAdjustHandles="1" noChangeArrowheads="1" noChangeShapeType="1"/>
          </p:cNvSpPr>
          <p:nvPr>
            <p:ph type="body" sz="quarter" idx="48" hasCustomPrompt="1"/>
          </p:nvPr>
        </p:nvSpPr>
        <p:spPr>
          <a:xfrm>
            <a:off x="2827258" y="4221819"/>
            <a:ext cx="2593439" cy="727758"/>
          </a:xfrm>
        </p:spPr>
        <p:txBody>
          <a:bodyPr/>
          <a:lstStyle>
            <a:lvl1pPr marL="0" indent="0">
              <a:spcBef>
                <a:spcPts val="0"/>
              </a:spcBef>
              <a:buNone/>
              <a:defRPr sz="1200" b="0"/>
            </a:lvl1pPr>
          </a:lstStyle>
          <a:p>
            <a:pPr lvl="0"/>
            <a:r>
              <a:rPr lang="en-US"/>
              <a:t>Click to edit article text</a:t>
            </a:r>
          </a:p>
        </p:txBody>
      </p:sp>
      <p:sp>
        <p:nvSpPr>
          <p:cNvPr id="36" name="Picture Placeholder 5">
            <a:extLst>
              <a:ext uri="{FF2B5EF4-FFF2-40B4-BE49-F238E27FC236}">
                <a16:creationId xmlns:a16="http://schemas.microsoft.com/office/drawing/2014/main" id="{31B0FF92-842D-E050-5604-0E651F00FDB1}"/>
              </a:ext>
            </a:extLst>
          </p:cNvPr>
          <p:cNvSpPr>
            <a:spLocks noGrp="1" noRot="1" noMove="1" noResize="1" noEditPoints="1" noAdjustHandles="1" noChangeArrowheads="1" noChangeShapeType="1"/>
          </p:cNvSpPr>
          <p:nvPr>
            <p:ph type="pic" sz="quarter" idx="49"/>
          </p:nvPr>
        </p:nvSpPr>
        <p:spPr>
          <a:xfrm>
            <a:off x="839788"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7" name="Text Placeholder 10">
            <a:extLst>
              <a:ext uri="{FF2B5EF4-FFF2-40B4-BE49-F238E27FC236}">
                <a16:creationId xmlns:a16="http://schemas.microsoft.com/office/drawing/2014/main" id="{ED6F42C3-B54D-AE16-F012-AD28984F4CDE}"/>
              </a:ext>
            </a:extLst>
          </p:cNvPr>
          <p:cNvSpPr>
            <a:spLocks noGrp="1" noRot="1" noMove="1" noResize="1" noEditPoints="1" noAdjustHandles="1" noChangeArrowheads="1" noChangeShapeType="1"/>
          </p:cNvSpPr>
          <p:nvPr>
            <p:ph type="body" sz="quarter" idx="50" hasCustomPrompt="1"/>
          </p:nvPr>
        </p:nvSpPr>
        <p:spPr>
          <a:xfrm>
            <a:off x="751717" y="4947618"/>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39" name="Text Placeholder 12">
            <a:extLst>
              <a:ext uri="{FF2B5EF4-FFF2-40B4-BE49-F238E27FC236}">
                <a16:creationId xmlns:a16="http://schemas.microsoft.com/office/drawing/2014/main" id="{F3602A3D-0AE1-028C-6ED5-71BDA966C0AA}"/>
              </a:ext>
            </a:extLst>
          </p:cNvPr>
          <p:cNvSpPr>
            <a:spLocks noGrp="1" noRot="1" noMove="1" noResize="1" noEditPoints="1" noAdjustHandles="1" noChangeArrowheads="1" noChangeShapeType="1"/>
          </p:cNvSpPr>
          <p:nvPr>
            <p:ph type="body" sz="quarter" idx="51" hasCustomPrompt="1"/>
          </p:nvPr>
        </p:nvSpPr>
        <p:spPr>
          <a:xfrm>
            <a:off x="2827258" y="5106127"/>
            <a:ext cx="2593439" cy="442818"/>
          </a:xfrm>
        </p:spPr>
        <p:txBody>
          <a:bodyPr/>
          <a:lstStyle>
            <a:lvl1pPr marL="0" indent="0">
              <a:spcBef>
                <a:spcPts val="0"/>
              </a:spcBef>
              <a:buNone/>
              <a:defRPr sz="1600" b="1"/>
            </a:lvl1pPr>
          </a:lstStyle>
          <a:p>
            <a:pPr lvl="0"/>
            <a:r>
              <a:rPr lang="en-US"/>
              <a:t>Click to edit article title</a:t>
            </a:r>
          </a:p>
        </p:txBody>
      </p:sp>
      <p:sp>
        <p:nvSpPr>
          <p:cNvPr id="40" name="Text Placeholder 12">
            <a:extLst>
              <a:ext uri="{FF2B5EF4-FFF2-40B4-BE49-F238E27FC236}">
                <a16:creationId xmlns:a16="http://schemas.microsoft.com/office/drawing/2014/main" id="{62E8D329-90FB-3610-8191-8038D5F3C5DF}"/>
              </a:ext>
            </a:extLst>
          </p:cNvPr>
          <p:cNvSpPr>
            <a:spLocks noGrp="1" noRot="1" noMove="1" noResize="1" noEditPoints="1" noAdjustHandles="1" noChangeArrowheads="1" noChangeShapeType="1"/>
          </p:cNvSpPr>
          <p:nvPr>
            <p:ph type="body" sz="quarter" idx="52" hasCustomPrompt="1"/>
          </p:nvPr>
        </p:nvSpPr>
        <p:spPr>
          <a:xfrm>
            <a:off x="2827258" y="5742395"/>
            <a:ext cx="2593439" cy="727758"/>
          </a:xfrm>
        </p:spPr>
        <p:txBody>
          <a:bodyPr/>
          <a:lstStyle>
            <a:lvl1pPr marL="0" indent="0">
              <a:spcBef>
                <a:spcPts val="0"/>
              </a:spcBef>
              <a:buNone/>
              <a:defRPr sz="1200" b="0"/>
            </a:lvl1pPr>
          </a:lstStyle>
          <a:p>
            <a:pPr lvl="0"/>
            <a:r>
              <a:rPr lang="en-US"/>
              <a:t>Click to edit article text</a:t>
            </a:r>
          </a:p>
        </p:txBody>
      </p:sp>
      <p:sp>
        <p:nvSpPr>
          <p:cNvPr id="41" name="Picture Placeholder 5">
            <a:extLst>
              <a:ext uri="{FF2B5EF4-FFF2-40B4-BE49-F238E27FC236}">
                <a16:creationId xmlns:a16="http://schemas.microsoft.com/office/drawing/2014/main" id="{EB5C90FF-DDB5-AE24-65E7-6B8AF18D1A40}"/>
              </a:ext>
            </a:extLst>
          </p:cNvPr>
          <p:cNvSpPr>
            <a:spLocks noGrp="1" noRot="1" noMove="1" noResize="1" noEditPoints="1" noAdjustHandles="1" noChangeArrowheads="1" noChangeShapeType="1"/>
          </p:cNvSpPr>
          <p:nvPr>
            <p:ph type="pic" sz="quarter" idx="53"/>
          </p:nvPr>
        </p:nvSpPr>
        <p:spPr>
          <a:xfrm>
            <a:off x="6458390"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2" name="Text Placeholder 10">
            <a:extLst>
              <a:ext uri="{FF2B5EF4-FFF2-40B4-BE49-F238E27FC236}">
                <a16:creationId xmlns:a16="http://schemas.microsoft.com/office/drawing/2014/main" id="{AB0818BF-21D4-1902-76F6-89DBDB8ABE05}"/>
              </a:ext>
            </a:extLst>
          </p:cNvPr>
          <p:cNvSpPr>
            <a:spLocks noGrp="1" noRot="1" noMove="1" noResize="1" noEditPoints="1" noAdjustHandles="1" noChangeArrowheads="1" noChangeShapeType="1"/>
          </p:cNvSpPr>
          <p:nvPr>
            <p:ph type="body" sz="quarter" idx="54" hasCustomPrompt="1"/>
          </p:nvPr>
        </p:nvSpPr>
        <p:spPr>
          <a:xfrm>
            <a:off x="6370319" y="1906466"/>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43" name="Text Placeholder 12">
            <a:extLst>
              <a:ext uri="{FF2B5EF4-FFF2-40B4-BE49-F238E27FC236}">
                <a16:creationId xmlns:a16="http://schemas.microsoft.com/office/drawing/2014/main" id="{15EDF771-5C2E-5608-80E0-06199262C0F3}"/>
              </a:ext>
            </a:extLst>
          </p:cNvPr>
          <p:cNvSpPr>
            <a:spLocks noGrp="1" noRot="1" noMove="1" noResize="1" noEditPoints="1" noAdjustHandles="1" noChangeArrowheads="1" noChangeShapeType="1"/>
          </p:cNvSpPr>
          <p:nvPr>
            <p:ph type="body" sz="quarter" idx="55" hasCustomPrompt="1"/>
          </p:nvPr>
        </p:nvSpPr>
        <p:spPr>
          <a:xfrm>
            <a:off x="8445860" y="2064975"/>
            <a:ext cx="2593439" cy="442818"/>
          </a:xfrm>
        </p:spPr>
        <p:txBody>
          <a:bodyPr/>
          <a:lstStyle>
            <a:lvl1pPr marL="0" indent="0">
              <a:spcBef>
                <a:spcPts val="0"/>
              </a:spcBef>
              <a:buNone/>
              <a:defRPr sz="1600" b="1"/>
            </a:lvl1pPr>
          </a:lstStyle>
          <a:p>
            <a:pPr lvl="0"/>
            <a:r>
              <a:rPr lang="en-US"/>
              <a:t>Click to edit article title</a:t>
            </a:r>
          </a:p>
        </p:txBody>
      </p:sp>
      <p:sp>
        <p:nvSpPr>
          <p:cNvPr id="44" name="Text Placeholder 12">
            <a:extLst>
              <a:ext uri="{FF2B5EF4-FFF2-40B4-BE49-F238E27FC236}">
                <a16:creationId xmlns:a16="http://schemas.microsoft.com/office/drawing/2014/main" id="{E5C18FB2-BD66-0A53-8531-FE5D4A67CF40}"/>
              </a:ext>
            </a:extLst>
          </p:cNvPr>
          <p:cNvSpPr>
            <a:spLocks noGrp="1" noRot="1" noMove="1" noResize="1" noEditPoints="1" noAdjustHandles="1" noChangeArrowheads="1" noChangeShapeType="1"/>
          </p:cNvSpPr>
          <p:nvPr>
            <p:ph type="body" sz="quarter" idx="56" hasCustomPrompt="1"/>
          </p:nvPr>
        </p:nvSpPr>
        <p:spPr>
          <a:xfrm>
            <a:off x="8445860" y="2701243"/>
            <a:ext cx="2593439" cy="727758"/>
          </a:xfrm>
        </p:spPr>
        <p:txBody>
          <a:bodyPr/>
          <a:lstStyle>
            <a:lvl1pPr marL="0" indent="0">
              <a:spcBef>
                <a:spcPts val="0"/>
              </a:spcBef>
              <a:buNone/>
              <a:defRPr sz="1200" b="0"/>
            </a:lvl1pPr>
          </a:lstStyle>
          <a:p>
            <a:pPr lvl="0"/>
            <a:r>
              <a:rPr lang="en-US"/>
              <a:t>Click to edit article text</a:t>
            </a:r>
          </a:p>
        </p:txBody>
      </p:sp>
      <p:sp>
        <p:nvSpPr>
          <p:cNvPr id="45" name="Picture Placeholder 5">
            <a:extLst>
              <a:ext uri="{FF2B5EF4-FFF2-40B4-BE49-F238E27FC236}">
                <a16:creationId xmlns:a16="http://schemas.microsoft.com/office/drawing/2014/main" id="{0F0387D7-5804-0B63-E728-BCFBE83B5AFC}"/>
              </a:ext>
            </a:extLst>
          </p:cNvPr>
          <p:cNvSpPr>
            <a:spLocks noGrp="1" noRot="1" noMove="1" noResize="1" noEditPoints="1" noAdjustHandles="1" noChangeArrowheads="1" noChangeShapeType="1"/>
          </p:cNvSpPr>
          <p:nvPr>
            <p:ph type="pic" sz="quarter" idx="57"/>
          </p:nvPr>
        </p:nvSpPr>
        <p:spPr>
          <a:xfrm>
            <a:off x="6458390"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6" name="Text Placeholder 10">
            <a:extLst>
              <a:ext uri="{FF2B5EF4-FFF2-40B4-BE49-F238E27FC236}">
                <a16:creationId xmlns:a16="http://schemas.microsoft.com/office/drawing/2014/main" id="{221D7C78-14E2-FB07-142E-336DFB49FECE}"/>
              </a:ext>
            </a:extLst>
          </p:cNvPr>
          <p:cNvSpPr>
            <a:spLocks noGrp="1" noRot="1" noMove="1" noResize="1" noEditPoints="1" noAdjustHandles="1" noChangeArrowheads="1" noChangeShapeType="1"/>
          </p:cNvSpPr>
          <p:nvPr>
            <p:ph type="body" sz="quarter" idx="58" hasCustomPrompt="1"/>
          </p:nvPr>
        </p:nvSpPr>
        <p:spPr>
          <a:xfrm>
            <a:off x="6370319" y="3427042"/>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47" name="Text Placeholder 12">
            <a:extLst>
              <a:ext uri="{FF2B5EF4-FFF2-40B4-BE49-F238E27FC236}">
                <a16:creationId xmlns:a16="http://schemas.microsoft.com/office/drawing/2014/main" id="{05D933EE-1C44-24F1-1935-FB3B441054BB}"/>
              </a:ext>
            </a:extLst>
          </p:cNvPr>
          <p:cNvSpPr>
            <a:spLocks noGrp="1" noRot="1" noMove="1" noResize="1" noEditPoints="1" noAdjustHandles="1" noChangeArrowheads="1" noChangeShapeType="1"/>
          </p:cNvSpPr>
          <p:nvPr>
            <p:ph type="body" sz="quarter" idx="59" hasCustomPrompt="1"/>
          </p:nvPr>
        </p:nvSpPr>
        <p:spPr>
          <a:xfrm>
            <a:off x="8445860" y="3585551"/>
            <a:ext cx="2593439" cy="442818"/>
          </a:xfrm>
        </p:spPr>
        <p:txBody>
          <a:bodyPr/>
          <a:lstStyle>
            <a:lvl1pPr marL="0" indent="0">
              <a:spcBef>
                <a:spcPts val="0"/>
              </a:spcBef>
              <a:buNone/>
              <a:defRPr sz="1600" b="1"/>
            </a:lvl1pPr>
          </a:lstStyle>
          <a:p>
            <a:pPr lvl="0"/>
            <a:r>
              <a:rPr lang="en-US"/>
              <a:t>Click to edit article title</a:t>
            </a:r>
          </a:p>
        </p:txBody>
      </p:sp>
      <p:sp>
        <p:nvSpPr>
          <p:cNvPr id="48" name="Text Placeholder 12">
            <a:extLst>
              <a:ext uri="{FF2B5EF4-FFF2-40B4-BE49-F238E27FC236}">
                <a16:creationId xmlns:a16="http://schemas.microsoft.com/office/drawing/2014/main" id="{198E88B0-7411-6AE5-5FDD-DA5C907210E2}"/>
              </a:ext>
            </a:extLst>
          </p:cNvPr>
          <p:cNvSpPr>
            <a:spLocks noGrp="1" noRot="1" noMove="1" noResize="1" noEditPoints="1" noAdjustHandles="1" noChangeArrowheads="1" noChangeShapeType="1"/>
          </p:cNvSpPr>
          <p:nvPr>
            <p:ph type="body" sz="quarter" idx="60" hasCustomPrompt="1"/>
          </p:nvPr>
        </p:nvSpPr>
        <p:spPr>
          <a:xfrm>
            <a:off x="8445860" y="4221819"/>
            <a:ext cx="2593439" cy="727758"/>
          </a:xfrm>
        </p:spPr>
        <p:txBody>
          <a:bodyPr/>
          <a:lstStyle>
            <a:lvl1pPr marL="0" indent="0">
              <a:spcBef>
                <a:spcPts val="0"/>
              </a:spcBef>
              <a:buNone/>
              <a:defRPr sz="1200" b="0"/>
            </a:lvl1pPr>
          </a:lstStyle>
          <a:p>
            <a:pPr lvl="0"/>
            <a:r>
              <a:rPr lang="en-US"/>
              <a:t>Click to edit article text</a:t>
            </a:r>
          </a:p>
        </p:txBody>
      </p:sp>
      <p:sp>
        <p:nvSpPr>
          <p:cNvPr id="49" name="Picture Placeholder 5">
            <a:extLst>
              <a:ext uri="{FF2B5EF4-FFF2-40B4-BE49-F238E27FC236}">
                <a16:creationId xmlns:a16="http://schemas.microsoft.com/office/drawing/2014/main" id="{326EDFB1-7103-C4CB-98E2-3EDD437F4529}"/>
              </a:ext>
            </a:extLst>
          </p:cNvPr>
          <p:cNvSpPr>
            <a:spLocks noGrp="1" noRot="1" noMove="1" noResize="1" noEditPoints="1" noAdjustHandles="1" noChangeArrowheads="1" noChangeShapeType="1"/>
          </p:cNvSpPr>
          <p:nvPr>
            <p:ph type="pic" sz="quarter" idx="61"/>
          </p:nvPr>
        </p:nvSpPr>
        <p:spPr>
          <a:xfrm>
            <a:off x="6458390"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50" name="Text Placeholder 10">
            <a:extLst>
              <a:ext uri="{FF2B5EF4-FFF2-40B4-BE49-F238E27FC236}">
                <a16:creationId xmlns:a16="http://schemas.microsoft.com/office/drawing/2014/main" id="{A36820C5-FB96-510B-5B1E-739D54BA4283}"/>
              </a:ext>
            </a:extLst>
          </p:cNvPr>
          <p:cNvSpPr>
            <a:spLocks noGrp="1" noRot="1" noMove="1" noResize="1" noEditPoints="1" noAdjustHandles="1" noChangeArrowheads="1" noChangeShapeType="1"/>
          </p:cNvSpPr>
          <p:nvPr>
            <p:ph type="body" sz="quarter" idx="62" hasCustomPrompt="1"/>
          </p:nvPr>
        </p:nvSpPr>
        <p:spPr>
          <a:xfrm>
            <a:off x="6370319" y="4947618"/>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51" name="Text Placeholder 12">
            <a:extLst>
              <a:ext uri="{FF2B5EF4-FFF2-40B4-BE49-F238E27FC236}">
                <a16:creationId xmlns:a16="http://schemas.microsoft.com/office/drawing/2014/main" id="{2C7383D4-FE45-032A-8845-5D98BE9D5671}"/>
              </a:ext>
            </a:extLst>
          </p:cNvPr>
          <p:cNvSpPr>
            <a:spLocks noGrp="1" noRot="1" noMove="1" noResize="1" noEditPoints="1" noAdjustHandles="1" noChangeArrowheads="1" noChangeShapeType="1"/>
          </p:cNvSpPr>
          <p:nvPr>
            <p:ph type="body" sz="quarter" idx="63" hasCustomPrompt="1"/>
          </p:nvPr>
        </p:nvSpPr>
        <p:spPr>
          <a:xfrm>
            <a:off x="8445860" y="5106127"/>
            <a:ext cx="2593439" cy="442818"/>
          </a:xfrm>
        </p:spPr>
        <p:txBody>
          <a:bodyPr/>
          <a:lstStyle>
            <a:lvl1pPr marL="0" indent="0">
              <a:spcBef>
                <a:spcPts val="0"/>
              </a:spcBef>
              <a:buNone/>
              <a:defRPr sz="1600" b="1"/>
            </a:lvl1pPr>
          </a:lstStyle>
          <a:p>
            <a:pPr lvl="0"/>
            <a:r>
              <a:rPr lang="en-US"/>
              <a:t>Click to edit article title</a:t>
            </a:r>
          </a:p>
        </p:txBody>
      </p:sp>
      <p:sp>
        <p:nvSpPr>
          <p:cNvPr id="52" name="Text Placeholder 12">
            <a:extLst>
              <a:ext uri="{FF2B5EF4-FFF2-40B4-BE49-F238E27FC236}">
                <a16:creationId xmlns:a16="http://schemas.microsoft.com/office/drawing/2014/main" id="{3066E40F-B749-6B99-4D9D-00BEA21FA0BB}"/>
              </a:ext>
            </a:extLst>
          </p:cNvPr>
          <p:cNvSpPr>
            <a:spLocks noGrp="1" noRot="1" noMove="1" noResize="1" noEditPoints="1" noAdjustHandles="1" noChangeArrowheads="1" noChangeShapeType="1"/>
          </p:cNvSpPr>
          <p:nvPr>
            <p:ph type="body" sz="quarter" idx="64" hasCustomPrompt="1"/>
          </p:nvPr>
        </p:nvSpPr>
        <p:spPr>
          <a:xfrm>
            <a:off x="8445860" y="5742395"/>
            <a:ext cx="2593439" cy="727758"/>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1136546864"/>
      </p:ext>
    </p:extLst>
  </p:cSld>
  <p:clrMapOvr>
    <a:masterClrMapping/>
  </p:clrMapOvr>
  <p:extLst>
    <p:ext uri="{DCECCB84-F9BA-43D5-87BE-67443E8EF086}">
      <p15:sldGuideLst xmlns:p15="http://schemas.microsoft.com/office/powerpoint/2012/main">
        <p15:guide id="1" orient="horz" pos="2160">
          <p15:clr>
            <a:srgbClr val="FBAE40"/>
          </p15:clr>
        </p15:guide>
        <p15:guide id="2" pos="3840" userDrawn="1">
          <p15:clr>
            <a:srgbClr val="FBAE40"/>
          </p15:clr>
        </p15:guide>
        <p15:guide id="3" pos="4058">
          <p15:clr>
            <a:srgbClr val="FBAE40"/>
          </p15:clr>
        </p15:guide>
        <p15:guide id="4" orient="horz" pos="259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PictureGroupings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2650" y="0"/>
            <a:ext cx="1228206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223534" y="2064974"/>
            <a:ext cx="2057114" cy="493803"/>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223534" y="2553881"/>
            <a:ext cx="2057114" cy="811551"/>
          </a:xfrm>
        </p:spPr>
        <p:txBody>
          <a:bodyPr/>
          <a:lstStyle>
            <a:lvl1pPr marL="0" indent="0">
              <a:spcBef>
                <a:spcPts val="0"/>
              </a:spcBef>
              <a:buNone/>
              <a:defRPr sz="1200" b="0"/>
            </a:lvl1pPr>
          </a:lstStyle>
          <a:p>
            <a:pPr lvl="0"/>
            <a:r>
              <a:rPr lang="en-US"/>
              <a:t>Click to edit article text</a:t>
            </a:r>
          </a:p>
        </p:txBody>
      </p:sp>
      <p:sp>
        <p:nvSpPr>
          <p:cNvPr id="101" name="Picture Placeholder 5">
            <a:extLst>
              <a:ext uri="{FF2B5EF4-FFF2-40B4-BE49-F238E27FC236}">
                <a16:creationId xmlns:a16="http://schemas.microsoft.com/office/drawing/2014/main" id="{350CF7F5-2C31-F554-0E8A-CD9AD1B9C2C4}"/>
              </a:ext>
            </a:extLst>
          </p:cNvPr>
          <p:cNvSpPr>
            <a:spLocks noGrp="1" noRot="1" noMove="1" noResize="1" noEditPoints="1" noAdjustHandles="1" noChangeArrowheads="1" noChangeShapeType="1"/>
          </p:cNvSpPr>
          <p:nvPr>
            <p:ph type="pic" sz="quarter" idx="33"/>
          </p:nvPr>
        </p:nvSpPr>
        <p:spPr>
          <a:xfrm>
            <a:off x="8397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2" name="Text Placeholder 10">
            <a:extLst>
              <a:ext uri="{FF2B5EF4-FFF2-40B4-BE49-F238E27FC236}">
                <a16:creationId xmlns:a16="http://schemas.microsoft.com/office/drawing/2014/main" id="{D655D498-6AF0-CD4A-5281-6F59FE104E32}"/>
              </a:ext>
            </a:extLst>
          </p:cNvPr>
          <p:cNvSpPr>
            <a:spLocks noGrp="1" noRot="1" noMove="1" noResize="1" noEditPoints="1" noAdjustHandles="1" noChangeArrowheads="1" noChangeShapeType="1"/>
          </p:cNvSpPr>
          <p:nvPr>
            <p:ph type="body" sz="quarter" idx="34" hasCustomPrompt="1"/>
          </p:nvPr>
        </p:nvSpPr>
        <p:spPr>
          <a:xfrm>
            <a:off x="7517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03" name="Text Placeholder 12">
            <a:extLst>
              <a:ext uri="{FF2B5EF4-FFF2-40B4-BE49-F238E27FC236}">
                <a16:creationId xmlns:a16="http://schemas.microsoft.com/office/drawing/2014/main" id="{25973DD5-1766-F1B5-5721-8612AF26F4ED}"/>
              </a:ext>
            </a:extLst>
          </p:cNvPr>
          <p:cNvSpPr>
            <a:spLocks noGrp="1" noRot="1" noMove="1" noResize="1" noEditPoints="1" noAdjustHandles="1" noChangeArrowheads="1" noChangeShapeType="1"/>
          </p:cNvSpPr>
          <p:nvPr>
            <p:ph type="body" sz="quarter" idx="35" hasCustomPrompt="1"/>
          </p:nvPr>
        </p:nvSpPr>
        <p:spPr>
          <a:xfrm>
            <a:off x="2223534" y="3580265"/>
            <a:ext cx="2057114" cy="493803"/>
          </a:xfrm>
        </p:spPr>
        <p:txBody>
          <a:bodyPr/>
          <a:lstStyle>
            <a:lvl1pPr marL="0" indent="0">
              <a:spcBef>
                <a:spcPts val="0"/>
              </a:spcBef>
              <a:buNone/>
              <a:defRPr sz="1600" b="1"/>
            </a:lvl1pPr>
          </a:lstStyle>
          <a:p>
            <a:pPr lvl="0"/>
            <a:r>
              <a:rPr lang="en-US"/>
              <a:t>Click to edit article title</a:t>
            </a:r>
          </a:p>
        </p:txBody>
      </p:sp>
      <p:sp>
        <p:nvSpPr>
          <p:cNvPr id="104" name="Text Placeholder 12">
            <a:extLst>
              <a:ext uri="{FF2B5EF4-FFF2-40B4-BE49-F238E27FC236}">
                <a16:creationId xmlns:a16="http://schemas.microsoft.com/office/drawing/2014/main" id="{AD2532AC-B863-12D2-F9E0-D2023162A763}"/>
              </a:ext>
            </a:extLst>
          </p:cNvPr>
          <p:cNvSpPr>
            <a:spLocks noGrp="1" noRot="1" noMove="1" noResize="1" noEditPoints="1" noAdjustHandles="1" noChangeArrowheads="1" noChangeShapeType="1"/>
          </p:cNvSpPr>
          <p:nvPr>
            <p:ph type="body" sz="quarter" idx="36" hasCustomPrompt="1"/>
          </p:nvPr>
        </p:nvSpPr>
        <p:spPr>
          <a:xfrm>
            <a:off x="2223534" y="4069172"/>
            <a:ext cx="2057114" cy="811551"/>
          </a:xfrm>
        </p:spPr>
        <p:txBody>
          <a:bodyPr/>
          <a:lstStyle>
            <a:lvl1pPr marL="0" indent="0">
              <a:spcBef>
                <a:spcPts val="0"/>
              </a:spcBef>
              <a:buNone/>
              <a:defRPr sz="1200" b="0"/>
            </a:lvl1pPr>
          </a:lstStyle>
          <a:p>
            <a:pPr lvl="0"/>
            <a:r>
              <a:rPr lang="en-US"/>
              <a:t>Click to edit article text</a:t>
            </a:r>
          </a:p>
        </p:txBody>
      </p:sp>
      <p:sp>
        <p:nvSpPr>
          <p:cNvPr id="105" name="Picture Placeholder 5">
            <a:extLst>
              <a:ext uri="{FF2B5EF4-FFF2-40B4-BE49-F238E27FC236}">
                <a16:creationId xmlns:a16="http://schemas.microsoft.com/office/drawing/2014/main" id="{AD0B3240-CD78-9689-B262-D58E4D12A375}"/>
              </a:ext>
            </a:extLst>
          </p:cNvPr>
          <p:cNvSpPr>
            <a:spLocks noGrp="1" noRot="1" noMove="1" noResize="1" noEditPoints="1" noAdjustHandles="1" noChangeArrowheads="1" noChangeShapeType="1"/>
          </p:cNvSpPr>
          <p:nvPr>
            <p:ph type="pic" sz="quarter" idx="37"/>
          </p:nvPr>
        </p:nvSpPr>
        <p:spPr>
          <a:xfrm>
            <a:off x="8397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6" name="Text Placeholder 10">
            <a:extLst>
              <a:ext uri="{FF2B5EF4-FFF2-40B4-BE49-F238E27FC236}">
                <a16:creationId xmlns:a16="http://schemas.microsoft.com/office/drawing/2014/main" id="{801796A8-9959-2A86-E539-580166B866E6}"/>
              </a:ext>
            </a:extLst>
          </p:cNvPr>
          <p:cNvSpPr>
            <a:spLocks noGrp="1" noRot="1" noMove="1" noResize="1" noEditPoints="1" noAdjustHandles="1" noChangeArrowheads="1" noChangeShapeType="1"/>
          </p:cNvSpPr>
          <p:nvPr>
            <p:ph type="body" sz="quarter" idx="38" hasCustomPrompt="1"/>
          </p:nvPr>
        </p:nvSpPr>
        <p:spPr>
          <a:xfrm>
            <a:off x="7517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07" name="Text Placeholder 12">
            <a:extLst>
              <a:ext uri="{FF2B5EF4-FFF2-40B4-BE49-F238E27FC236}">
                <a16:creationId xmlns:a16="http://schemas.microsoft.com/office/drawing/2014/main" id="{87DCF7F0-6C0A-C618-A045-9FF30B30CF04}"/>
              </a:ext>
            </a:extLst>
          </p:cNvPr>
          <p:cNvSpPr>
            <a:spLocks noGrp="1" noRot="1" noMove="1" noResize="1" noEditPoints="1" noAdjustHandles="1" noChangeArrowheads="1" noChangeShapeType="1"/>
          </p:cNvSpPr>
          <p:nvPr>
            <p:ph type="body" sz="quarter" idx="39" hasCustomPrompt="1"/>
          </p:nvPr>
        </p:nvSpPr>
        <p:spPr>
          <a:xfrm>
            <a:off x="2223534" y="5095556"/>
            <a:ext cx="2057114" cy="493803"/>
          </a:xfrm>
        </p:spPr>
        <p:txBody>
          <a:bodyPr/>
          <a:lstStyle>
            <a:lvl1pPr marL="0" indent="0">
              <a:spcBef>
                <a:spcPts val="0"/>
              </a:spcBef>
              <a:buNone/>
              <a:defRPr sz="1600" b="1"/>
            </a:lvl1pPr>
          </a:lstStyle>
          <a:p>
            <a:pPr lvl="0"/>
            <a:r>
              <a:rPr lang="en-US"/>
              <a:t>Click to edit article title</a:t>
            </a:r>
          </a:p>
        </p:txBody>
      </p:sp>
      <p:sp>
        <p:nvSpPr>
          <p:cNvPr id="108" name="Text Placeholder 12">
            <a:extLst>
              <a:ext uri="{FF2B5EF4-FFF2-40B4-BE49-F238E27FC236}">
                <a16:creationId xmlns:a16="http://schemas.microsoft.com/office/drawing/2014/main" id="{BBC9587B-82DF-F22B-878A-86A327B2D1BE}"/>
              </a:ext>
            </a:extLst>
          </p:cNvPr>
          <p:cNvSpPr>
            <a:spLocks noGrp="1" noRot="1" noMove="1" noResize="1" noEditPoints="1" noAdjustHandles="1" noChangeArrowheads="1" noChangeShapeType="1"/>
          </p:cNvSpPr>
          <p:nvPr>
            <p:ph type="body" sz="quarter" idx="40" hasCustomPrompt="1"/>
          </p:nvPr>
        </p:nvSpPr>
        <p:spPr>
          <a:xfrm>
            <a:off x="2223534" y="5584463"/>
            <a:ext cx="2057114" cy="811551"/>
          </a:xfrm>
        </p:spPr>
        <p:txBody>
          <a:bodyPr/>
          <a:lstStyle>
            <a:lvl1pPr marL="0" indent="0">
              <a:spcBef>
                <a:spcPts val="0"/>
              </a:spcBef>
              <a:buNone/>
              <a:defRPr sz="1200" b="0"/>
            </a:lvl1pPr>
          </a:lstStyle>
          <a:p>
            <a:pPr lvl="0"/>
            <a:r>
              <a:rPr lang="en-US"/>
              <a:t>Click to edit article text</a:t>
            </a:r>
          </a:p>
        </p:txBody>
      </p:sp>
      <p:sp>
        <p:nvSpPr>
          <p:cNvPr id="109" name="Picture Placeholder 5">
            <a:extLst>
              <a:ext uri="{FF2B5EF4-FFF2-40B4-BE49-F238E27FC236}">
                <a16:creationId xmlns:a16="http://schemas.microsoft.com/office/drawing/2014/main" id="{53EE6275-A7DD-AC87-8A46-AF3B547CEC1D}"/>
              </a:ext>
            </a:extLst>
          </p:cNvPr>
          <p:cNvSpPr>
            <a:spLocks noGrp="1" noRot="1" noMove="1" noResize="1" noEditPoints="1" noAdjustHandles="1" noChangeArrowheads="1" noChangeShapeType="1"/>
          </p:cNvSpPr>
          <p:nvPr>
            <p:ph type="pic" sz="quarter" idx="41"/>
          </p:nvPr>
        </p:nvSpPr>
        <p:spPr>
          <a:xfrm>
            <a:off x="44973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0" name="Text Placeholder 10">
            <a:extLst>
              <a:ext uri="{FF2B5EF4-FFF2-40B4-BE49-F238E27FC236}">
                <a16:creationId xmlns:a16="http://schemas.microsoft.com/office/drawing/2014/main" id="{D8C957B2-19C4-356A-48A3-F750BF1C6056}"/>
              </a:ext>
            </a:extLst>
          </p:cNvPr>
          <p:cNvSpPr>
            <a:spLocks noGrp="1" noRot="1" noMove="1" noResize="1" noEditPoints="1" noAdjustHandles="1" noChangeArrowheads="1" noChangeShapeType="1"/>
          </p:cNvSpPr>
          <p:nvPr>
            <p:ph type="body" sz="quarter" idx="42" hasCustomPrompt="1"/>
          </p:nvPr>
        </p:nvSpPr>
        <p:spPr>
          <a:xfrm>
            <a:off x="44093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1" name="Text Placeholder 12">
            <a:extLst>
              <a:ext uri="{FF2B5EF4-FFF2-40B4-BE49-F238E27FC236}">
                <a16:creationId xmlns:a16="http://schemas.microsoft.com/office/drawing/2014/main" id="{C7083FC6-4C3A-F461-15A5-67993A2177D4}"/>
              </a:ext>
            </a:extLst>
          </p:cNvPr>
          <p:cNvSpPr>
            <a:spLocks noGrp="1" noRot="1" noMove="1" noResize="1" noEditPoints="1" noAdjustHandles="1" noChangeArrowheads="1" noChangeShapeType="1"/>
          </p:cNvSpPr>
          <p:nvPr>
            <p:ph type="body" sz="quarter" idx="43" hasCustomPrompt="1"/>
          </p:nvPr>
        </p:nvSpPr>
        <p:spPr>
          <a:xfrm>
            <a:off x="5881134" y="2064974"/>
            <a:ext cx="2057114" cy="493803"/>
          </a:xfrm>
        </p:spPr>
        <p:txBody>
          <a:bodyPr/>
          <a:lstStyle>
            <a:lvl1pPr marL="0" indent="0">
              <a:spcBef>
                <a:spcPts val="0"/>
              </a:spcBef>
              <a:buNone/>
              <a:defRPr sz="1600" b="1"/>
            </a:lvl1pPr>
          </a:lstStyle>
          <a:p>
            <a:pPr lvl="0"/>
            <a:r>
              <a:rPr lang="en-US"/>
              <a:t>Click to edit article title</a:t>
            </a:r>
          </a:p>
        </p:txBody>
      </p:sp>
      <p:sp>
        <p:nvSpPr>
          <p:cNvPr id="112" name="Text Placeholder 12">
            <a:extLst>
              <a:ext uri="{FF2B5EF4-FFF2-40B4-BE49-F238E27FC236}">
                <a16:creationId xmlns:a16="http://schemas.microsoft.com/office/drawing/2014/main" id="{91841311-69AF-A57A-9504-138CDFEEF3D2}"/>
              </a:ext>
            </a:extLst>
          </p:cNvPr>
          <p:cNvSpPr>
            <a:spLocks noGrp="1" noRot="1" noMove="1" noResize="1" noEditPoints="1" noAdjustHandles="1" noChangeArrowheads="1" noChangeShapeType="1"/>
          </p:cNvSpPr>
          <p:nvPr>
            <p:ph type="body" sz="quarter" idx="44" hasCustomPrompt="1"/>
          </p:nvPr>
        </p:nvSpPr>
        <p:spPr>
          <a:xfrm>
            <a:off x="5881134" y="2553881"/>
            <a:ext cx="2057114" cy="811551"/>
          </a:xfrm>
        </p:spPr>
        <p:txBody>
          <a:bodyPr/>
          <a:lstStyle>
            <a:lvl1pPr marL="0" indent="0">
              <a:spcBef>
                <a:spcPts val="0"/>
              </a:spcBef>
              <a:buNone/>
              <a:defRPr sz="1200" b="0"/>
            </a:lvl1pPr>
          </a:lstStyle>
          <a:p>
            <a:pPr lvl="0"/>
            <a:r>
              <a:rPr lang="en-US"/>
              <a:t>Click to edit article text</a:t>
            </a:r>
          </a:p>
        </p:txBody>
      </p:sp>
      <p:sp>
        <p:nvSpPr>
          <p:cNvPr id="113" name="Picture Placeholder 5">
            <a:extLst>
              <a:ext uri="{FF2B5EF4-FFF2-40B4-BE49-F238E27FC236}">
                <a16:creationId xmlns:a16="http://schemas.microsoft.com/office/drawing/2014/main" id="{AC5594F5-B739-F9F5-B141-083404386AAA}"/>
              </a:ext>
            </a:extLst>
          </p:cNvPr>
          <p:cNvSpPr>
            <a:spLocks noGrp="1" noRot="1" noMove="1" noResize="1" noEditPoints="1" noAdjustHandles="1" noChangeArrowheads="1" noChangeShapeType="1"/>
          </p:cNvSpPr>
          <p:nvPr>
            <p:ph type="pic" sz="quarter" idx="45"/>
          </p:nvPr>
        </p:nvSpPr>
        <p:spPr>
          <a:xfrm>
            <a:off x="44973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4" name="Text Placeholder 10">
            <a:extLst>
              <a:ext uri="{FF2B5EF4-FFF2-40B4-BE49-F238E27FC236}">
                <a16:creationId xmlns:a16="http://schemas.microsoft.com/office/drawing/2014/main" id="{944C210C-44C4-1518-1F32-F9B2137BCEFF}"/>
              </a:ext>
            </a:extLst>
          </p:cNvPr>
          <p:cNvSpPr>
            <a:spLocks noGrp="1" noRot="1" noMove="1" noResize="1" noEditPoints="1" noAdjustHandles="1" noChangeArrowheads="1" noChangeShapeType="1"/>
          </p:cNvSpPr>
          <p:nvPr>
            <p:ph type="body" sz="quarter" idx="46" hasCustomPrompt="1"/>
          </p:nvPr>
        </p:nvSpPr>
        <p:spPr>
          <a:xfrm>
            <a:off x="44093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5" name="Text Placeholder 12">
            <a:extLst>
              <a:ext uri="{FF2B5EF4-FFF2-40B4-BE49-F238E27FC236}">
                <a16:creationId xmlns:a16="http://schemas.microsoft.com/office/drawing/2014/main" id="{3E832F08-D32E-F4D6-0BB2-3E5DF57FD35C}"/>
              </a:ext>
            </a:extLst>
          </p:cNvPr>
          <p:cNvSpPr>
            <a:spLocks noGrp="1" noRot="1" noMove="1" noResize="1" noEditPoints="1" noAdjustHandles="1" noChangeArrowheads="1" noChangeShapeType="1"/>
          </p:cNvSpPr>
          <p:nvPr>
            <p:ph type="body" sz="quarter" idx="47" hasCustomPrompt="1"/>
          </p:nvPr>
        </p:nvSpPr>
        <p:spPr>
          <a:xfrm>
            <a:off x="5881134" y="3580265"/>
            <a:ext cx="2057114" cy="493803"/>
          </a:xfrm>
        </p:spPr>
        <p:txBody>
          <a:bodyPr/>
          <a:lstStyle>
            <a:lvl1pPr marL="0" indent="0">
              <a:spcBef>
                <a:spcPts val="0"/>
              </a:spcBef>
              <a:buNone/>
              <a:defRPr sz="1600" b="1"/>
            </a:lvl1pPr>
          </a:lstStyle>
          <a:p>
            <a:pPr lvl="0"/>
            <a:r>
              <a:rPr lang="en-US"/>
              <a:t>Click to edit article title</a:t>
            </a:r>
          </a:p>
        </p:txBody>
      </p:sp>
      <p:sp>
        <p:nvSpPr>
          <p:cNvPr id="116" name="Text Placeholder 12">
            <a:extLst>
              <a:ext uri="{FF2B5EF4-FFF2-40B4-BE49-F238E27FC236}">
                <a16:creationId xmlns:a16="http://schemas.microsoft.com/office/drawing/2014/main" id="{FFAB04FE-BE40-15B2-BD54-9E76DA7EF4DC}"/>
              </a:ext>
            </a:extLst>
          </p:cNvPr>
          <p:cNvSpPr>
            <a:spLocks noGrp="1" noRot="1" noMove="1" noResize="1" noEditPoints="1" noAdjustHandles="1" noChangeArrowheads="1" noChangeShapeType="1"/>
          </p:cNvSpPr>
          <p:nvPr>
            <p:ph type="body" sz="quarter" idx="48" hasCustomPrompt="1"/>
          </p:nvPr>
        </p:nvSpPr>
        <p:spPr>
          <a:xfrm>
            <a:off x="5881134" y="4069172"/>
            <a:ext cx="2057114" cy="811551"/>
          </a:xfrm>
        </p:spPr>
        <p:txBody>
          <a:bodyPr/>
          <a:lstStyle>
            <a:lvl1pPr marL="0" indent="0">
              <a:spcBef>
                <a:spcPts val="0"/>
              </a:spcBef>
              <a:buNone/>
              <a:defRPr sz="1200" b="0"/>
            </a:lvl1pPr>
          </a:lstStyle>
          <a:p>
            <a:pPr lvl="0"/>
            <a:r>
              <a:rPr lang="en-US"/>
              <a:t>Click to edit article text</a:t>
            </a:r>
          </a:p>
        </p:txBody>
      </p:sp>
      <p:sp>
        <p:nvSpPr>
          <p:cNvPr id="117" name="Picture Placeholder 5">
            <a:extLst>
              <a:ext uri="{FF2B5EF4-FFF2-40B4-BE49-F238E27FC236}">
                <a16:creationId xmlns:a16="http://schemas.microsoft.com/office/drawing/2014/main" id="{C4EA353C-DD6A-97E2-0D81-EE79623558EB}"/>
              </a:ext>
            </a:extLst>
          </p:cNvPr>
          <p:cNvSpPr>
            <a:spLocks noGrp="1" noRot="1" noMove="1" noResize="1" noEditPoints="1" noAdjustHandles="1" noChangeArrowheads="1" noChangeShapeType="1"/>
          </p:cNvSpPr>
          <p:nvPr>
            <p:ph type="pic" sz="quarter" idx="49"/>
          </p:nvPr>
        </p:nvSpPr>
        <p:spPr>
          <a:xfrm>
            <a:off x="44973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8" name="Text Placeholder 10">
            <a:extLst>
              <a:ext uri="{FF2B5EF4-FFF2-40B4-BE49-F238E27FC236}">
                <a16:creationId xmlns:a16="http://schemas.microsoft.com/office/drawing/2014/main" id="{0EC28B8A-1AF5-FE71-6584-D3D69B1104C8}"/>
              </a:ext>
            </a:extLst>
          </p:cNvPr>
          <p:cNvSpPr>
            <a:spLocks noGrp="1" noRot="1" noMove="1" noResize="1" noEditPoints="1" noAdjustHandles="1" noChangeArrowheads="1" noChangeShapeType="1"/>
          </p:cNvSpPr>
          <p:nvPr>
            <p:ph type="body" sz="quarter" idx="50" hasCustomPrompt="1"/>
          </p:nvPr>
        </p:nvSpPr>
        <p:spPr>
          <a:xfrm>
            <a:off x="44093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9" name="Text Placeholder 12">
            <a:extLst>
              <a:ext uri="{FF2B5EF4-FFF2-40B4-BE49-F238E27FC236}">
                <a16:creationId xmlns:a16="http://schemas.microsoft.com/office/drawing/2014/main" id="{2695EE8A-0D4D-01BE-842C-A703070184CC}"/>
              </a:ext>
            </a:extLst>
          </p:cNvPr>
          <p:cNvSpPr>
            <a:spLocks noGrp="1" noRot="1" noMove="1" noResize="1" noEditPoints="1" noAdjustHandles="1" noChangeArrowheads="1" noChangeShapeType="1"/>
          </p:cNvSpPr>
          <p:nvPr>
            <p:ph type="body" sz="quarter" idx="51" hasCustomPrompt="1"/>
          </p:nvPr>
        </p:nvSpPr>
        <p:spPr>
          <a:xfrm>
            <a:off x="5881134" y="5095556"/>
            <a:ext cx="2057114" cy="493803"/>
          </a:xfrm>
        </p:spPr>
        <p:txBody>
          <a:bodyPr/>
          <a:lstStyle>
            <a:lvl1pPr marL="0" indent="0">
              <a:spcBef>
                <a:spcPts val="0"/>
              </a:spcBef>
              <a:buNone/>
              <a:defRPr sz="1600" b="1"/>
            </a:lvl1pPr>
          </a:lstStyle>
          <a:p>
            <a:pPr lvl="0"/>
            <a:r>
              <a:rPr lang="en-US"/>
              <a:t>Click to edit article title</a:t>
            </a:r>
          </a:p>
        </p:txBody>
      </p:sp>
      <p:sp>
        <p:nvSpPr>
          <p:cNvPr id="120" name="Text Placeholder 12">
            <a:extLst>
              <a:ext uri="{FF2B5EF4-FFF2-40B4-BE49-F238E27FC236}">
                <a16:creationId xmlns:a16="http://schemas.microsoft.com/office/drawing/2014/main" id="{180DB007-D78A-067E-CC85-D6117F263AF4}"/>
              </a:ext>
            </a:extLst>
          </p:cNvPr>
          <p:cNvSpPr>
            <a:spLocks noGrp="1" noRot="1" noMove="1" noResize="1" noEditPoints="1" noAdjustHandles="1" noChangeArrowheads="1" noChangeShapeType="1"/>
          </p:cNvSpPr>
          <p:nvPr>
            <p:ph type="body" sz="quarter" idx="52" hasCustomPrompt="1"/>
          </p:nvPr>
        </p:nvSpPr>
        <p:spPr>
          <a:xfrm>
            <a:off x="5881134" y="5584463"/>
            <a:ext cx="2057114" cy="811551"/>
          </a:xfrm>
        </p:spPr>
        <p:txBody>
          <a:bodyPr/>
          <a:lstStyle>
            <a:lvl1pPr marL="0" indent="0">
              <a:spcBef>
                <a:spcPts val="0"/>
              </a:spcBef>
              <a:buNone/>
              <a:defRPr sz="1200" b="0"/>
            </a:lvl1pPr>
          </a:lstStyle>
          <a:p>
            <a:pPr lvl="0"/>
            <a:r>
              <a:rPr lang="en-US"/>
              <a:t>Click to edit article text</a:t>
            </a:r>
          </a:p>
        </p:txBody>
      </p:sp>
      <p:sp>
        <p:nvSpPr>
          <p:cNvPr id="121" name="Picture Placeholder 5">
            <a:extLst>
              <a:ext uri="{FF2B5EF4-FFF2-40B4-BE49-F238E27FC236}">
                <a16:creationId xmlns:a16="http://schemas.microsoft.com/office/drawing/2014/main" id="{590C79BD-25CB-3D84-A242-3586F952A7CC}"/>
              </a:ext>
            </a:extLst>
          </p:cNvPr>
          <p:cNvSpPr>
            <a:spLocks noGrp="1" noRot="1" noMove="1" noResize="1" noEditPoints="1" noAdjustHandles="1" noChangeArrowheads="1" noChangeShapeType="1"/>
          </p:cNvSpPr>
          <p:nvPr>
            <p:ph type="pic" sz="quarter" idx="53"/>
          </p:nvPr>
        </p:nvSpPr>
        <p:spPr>
          <a:xfrm>
            <a:off x="81549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2" name="Text Placeholder 10">
            <a:extLst>
              <a:ext uri="{FF2B5EF4-FFF2-40B4-BE49-F238E27FC236}">
                <a16:creationId xmlns:a16="http://schemas.microsoft.com/office/drawing/2014/main" id="{EF977A0E-DFCC-39AE-0790-C3EA8A92C807}"/>
              </a:ext>
            </a:extLst>
          </p:cNvPr>
          <p:cNvSpPr>
            <a:spLocks noGrp="1" noRot="1" noMove="1" noResize="1" noEditPoints="1" noAdjustHandles="1" noChangeArrowheads="1" noChangeShapeType="1"/>
          </p:cNvSpPr>
          <p:nvPr>
            <p:ph type="body" sz="quarter" idx="54" hasCustomPrompt="1"/>
          </p:nvPr>
        </p:nvSpPr>
        <p:spPr>
          <a:xfrm>
            <a:off x="80669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23" name="Text Placeholder 12">
            <a:extLst>
              <a:ext uri="{FF2B5EF4-FFF2-40B4-BE49-F238E27FC236}">
                <a16:creationId xmlns:a16="http://schemas.microsoft.com/office/drawing/2014/main" id="{9746B45C-2318-94A1-67EB-49E2AA7871B1}"/>
              </a:ext>
            </a:extLst>
          </p:cNvPr>
          <p:cNvSpPr>
            <a:spLocks noGrp="1" noRot="1" noMove="1" noResize="1" noEditPoints="1" noAdjustHandles="1" noChangeArrowheads="1" noChangeShapeType="1"/>
          </p:cNvSpPr>
          <p:nvPr>
            <p:ph type="body" sz="quarter" idx="55" hasCustomPrompt="1"/>
          </p:nvPr>
        </p:nvSpPr>
        <p:spPr>
          <a:xfrm>
            <a:off x="9538734" y="2064974"/>
            <a:ext cx="2057114" cy="493803"/>
          </a:xfrm>
        </p:spPr>
        <p:txBody>
          <a:bodyPr/>
          <a:lstStyle>
            <a:lvl1pPr marL="0" indent="0">
              <a:spcBef>
                <a:spcPts val="0"/>
              </a:spcBef>
              <a:buNone/>
              <a:defRPr sz="1600" b="1"/>
            </a:lvl1pPr>
          </a:lstStyle>
          <a:p>
            <a:pPr lvl="0"/>
            <a:r>
              <a:rPr lang="en-US"/>
              <a:t>Click to edit article title</a:t>
            </a:r>
          </a:p>
        </p:txBody>
      </p:sp>
      <p:sp>
        <p:nvSpPr>
          <p:cNvPr id="124" name="Text Placeholder 12">
            <a:extLst>
              <a:ext uri="{FF2B5EF4-FFF2-40B4-BE49-F238E27FC236}">
                <a16:creationId xmlns:a16="http://schemas.microsoft.com/office/drawing/2014/main" id="{E47C028E-DEAC-EDA8-6A66-AFF67CCE3E0C}"/>
              </a:ext>
            </a:extLst>
          </p:cNvPr>
          <p:cNvSpPr>
            <a:spLocks noGrp="1" noRot="1" noMove="1" noResize="1" noEditPoints="1" noAdjustHandles="1" noChangeArrowheads="1" noChangeShapeType="1"/>
          </p:cNvSpPr>
          <p:nvPr>
            <p:ph type="body" sz="quarter" idx="56" hasCustomPrompt="1"/>
          </p:nvPr>
        </p:nvSpPr>
        <p:spPr>
          <a:xfrm>
            <a:off x="9538734" y="2553881"/>
            <a:ext cx="2057114" cy="811551"/>
          </a:xfrm>
        </p:spPr>
        <p:txBody>
          <a:bodyPr/>
          <a:lstStyle>
            <a:lvl1pPr marL="0" indent="0">
              <a:spcBef>
                <a:spcPts val="0"/>
              </a:spcBef>
              <a:buNone/>
              <a:defRPr sz="1200" b="0"/>
            </a:lvl1pPr>
          </a:lstStyle>
          <a:p>
            <a:pPr lvl="0"/>
            <a:r>
              <a:rPr lang="en-US"/>
              <a:t>Click to edit article text</a:t>
            </a:r>
          </a:p>
        </p:txBody>
      </p:sp>
      <p:sp>
        <p:nvSpPr>
          <p:cNvPr id="125" name="Picture Placeholder 5">
            <a:extLst>
              <a:ext uri="{FF2B5EF4-FFF2-40B4-BE49-F238E27FC236}">
                <a16:creationId xmlns:a16="http://schemas.microsoft.com/office/drawing/2014/main" id="{48A76127-EF75-1378-2049-CF4A284F2252}"/>
              </a:ext>
            </a:extLst>
          </p:cNvPr>
          <p:cNvSpPr>
            <a:spLocks noGrp="1" noRot="1" noMove="1" noResize="1" noEditPoints="1" noAdjustHandles="1" noChangeArrowheads="1" noChangeShapeType="1"/>
          </p:cNvSpPr>
          <p:nvPr>
            <p:ph type="pic" sz="quarter" idx="57"/>
          </p:nvPr>
        </p:nvSpPr>
        <p:spPr>
          <a:xfrm>
            <a:off x="81549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6" name="Text Placeholder 10">
            <a:extLst>
              <a:ext uri="{FF2B5EF4-FFF2-40B4-BE49-F238E27FC236}">
                <a16:creationId xmlns:a16="http://schemas.microsoft.com/office/drawing/2014/main" id="{AD94725A-1DCB-7371-719D-B1156FC64ECF}"/>
              </a:ext>
            </a:extLst>
          </p:cNvPr>
          <p:cNvSpPr>
            <a:spLocks noGrp="1" noRot="1" noMove="1" noResize="1" noEditPoints="1" noAdjustHandles="1" noChangeArrowheads="1" noChangeShapeType="1"/>
          </p:cNvSpPr>
          <p:nvPr>
            <p:ph type="body" sz="quarter" idx="58" hasCustomPrompt="1"/>
          </p:nvPr>
        </p:nvSpPr>
        <p:spPr>
          <a:xfrm>
            <a:off x="80669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27" name="Text Placeholder 12">
            <a:extLst>
              <a:ext uri="{FF2B5EF4-FFF2-40B4-BE49-F238E27FC236}">
                <a16:creationId xmlns:a16="http://schemas.microsoft.com/office/drawing/2014/main" id="{C7A468DC-CD26-25B7-F606-8F26A6F39DD1}"/>
              </a:ext>
            </a:extLst>
          </p:cNvPr>
          <p:cNvSpPr>
            <a:spLocks noGrp="1" noRot="1" noMove="1" noResize="1" noEditPoints="1" noAdjustHandles="1" noChangeArrowheads="1" noChangeShapeType="1"/>
          </p:cNvSpPr>
          <p:nvPr>
            <p:ph type="body" sz="quarter" idx="59" hasCustomPrompt="1"/>
          </p:nvPr>
        </p:nvSpPr>
        <p:spPr>
          <a:xfrm>
            <a:off x="9538734" y="3580265"/>
            <a:ext cx="2057114" cy="493803"/>
          </a:xfrm>
        </p:spPr>
        <p:txBody>
          <a:bodyPr/>
          <a:lstStyle>
            <a:lvl1pPr marL="0" indent="0">
              <a:spcBef>
                <a:spcPts val="0"/>
              </a:spcBef>
              <a:buNone/>
              <a:defRPr sz="1600" b="1"/>
            </a:lvl1pPr>
          </a:lstStyle>
          <a:p>
            <a:pPr lvl="0"/>
            <a:r>
              <a:rPr lang="en-US"/>
              <a:t>Click to edit article title</a:t>
            </a:r>
          </a:p>
        </p:txBody>
      </p:sp>
      <p:sp>
        <p:nvSpPr>
          <p:cNvPr id="128" name="Text Placeholder 12">
            <a:extLst>
              <a:ext uri="{FF2B5EF4-FFF2-40B4-BE49-F238E27FC236}">
                <a16:creationId xmlns:a16="http://schemas.microsoft.com/office/drawing/2014/main" id="{79592484-2FA0-4762-A814-B1652EFD32F5}"/>
              </a:ext>
            </a:extLst>
          </p:cNvPr>
          <p:cNvSpPr>
            <a:spLocks noGrp="1" noRot="1" noMove="1" noResize="1" noEditPoints="1" noAdjustHandles="1" noChangeArrowheads="1" noChangeShapeType="1"/>
          </p:cNvSpPr>
          <p:nvPr>
            <p:ph type="body" sz="quarter" idx="60" hasCustomPrompt="1"/>
          </p:nvPr>
        </p:nvSpPr>
        <p:spPr>
          <a:xfrm>
            <a:off x="9538734" y="4069172"/>
            <a:ext cx="2057114" cy="811551"/>
          </a:xfrm>
        </p:spPr>
        <p:txBody>
          <a:bodyPr/>
          <a:lstStyle>
            <a:lvl1pPr marL="0" indent="0">
              <a:spcBef>
                <a:spcPts val="0"/>
              </a:spcBef>
              <a:buNone/>
              <a:defRPr sz="1200" b="0"/>
            </a:lvl1pPr>
          </a:lstStyle>
          <a:p>
            <a:pPr lvl="0"/>
            <a:r>
              <a:rPr lang="en-US"/>
              <a:t>Click to edit article text</a:t>
            </a:r>
          </a:p>
        </p:txBody>
      </p:sp>
      <p:sp>
        <p:nvSpPr>
          <p:cNvPr id="129" name="Picture Placeholder 5">
            <a:extLst>
              <a:ext uri="{FF2B5EF4-FFF2-40B4-BE49-F238E27FC236}">
                <a16:creationId xmlns:a16="http://schemas.microsoft.com/office/drawing/2014/main" id="{D8F79A8B-CCAA-F52E-8457-B3E0E7A094DD}"/>
              </a:ext>
            </a:extLst>
          </p:cNvPr>
          <p:cNvSpPr>
            <a:spLocks noGrp="1" noRot="1" noMove="1" noResize="1" noEditPoints="1" noAdjustHandles="1" noChangeArrowheads="1" noChangeShapeType="1"/>
          </p:cNvSpPr>
          <p:nvPr>
            <p:ph type="pic" sz="quarter" idx="61"/>
          </p:nvPr>
        </p:nvSpPr>
        <p:spPr>
          <a:xfrm>
            <a:off x="81549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30" name="Text Placeholder 10">
            <a:extLst>
              <a:ext uri="{FF2B5EF4-FFF2-40B4-BE49-F238E27FC236}">
                <a16:creationId xmlns:a16="http://schemas.microsoft.com/office/drawing/2014/main" id="{D3A86E27-B69C-9666-734B-7C1DDA113BBF}"/>
              </a:ext>
            </a:extLst>
          </p:cNvPr>
          <p:cNvSpPr>
            <a:spLocks noGrp="1" noRot="1" noMove="1" noResize="1" noEditPoints="1" noAdjustHandles="1" noChangeArrowheads="1" noChangeShapeType="1"/>
          </p:cNvSpPr>
          <p:nvPr>
            <p:ph type="body" sz="quarter" idx="62" hasCustomPrompt="1"/>
          </p:nvPr>
        </p:nvSpPr>
        <p:spPr>
          <a:xfrm>
            <a:off x="80669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31" name="Text Placeholder 12">
            <a:extLst>
              <a:ext uri="{FF2B5EF4-FFF2-40B4-BE49-F238E27FC236}">
                <a16:creationId xmlns:a16="http://schemas.microsoft.com/office/drawing/2014/main" id="{59E48676-02F4-0903-F5F4-CEC1CC077214}"/>
              </a:ext>
            </a:extLst>
          </p:cNvPr>
          <p:cNvSpPr>
            <a:spLocks noGrp="1" noRot="1" noMove="1" noResize="1" noEditPoints="1" noAdjustHandles="1" noChangeArrowheads="1" noChangeShapeType="1"/>
          </p:cNvSpPr>
          <p:nvPr>
            <p:ph type="body" sz="quarter" idx="63" hasCustomPrompt="1"/>
          </p:nvPr>
        </p:nvSpPr>
        <p:spPr>
          <a:xfrm>
            <a:off x="9538734" y="5095556"/>
            <a:ext cx="2057114" cy="493803"/>
          </a:xfrm>
        </p:spPr>
        <p:txBody>
          <a:bodyPr/>
          <a:lstStyle>
            <a:lvl1pPr marL="0" indent="0">
              <a:spcBef>
                <a:spcPts val="0"/>
              </a:spcBef>
              <a:buNone/>
              <a:defRPr sz="1600" b="1"/>
            </a:lvl1pPr>
          </a:lstStyle>
          <a:p>
            <a:pPr lvl="0"/>
            <a:r>
              <a:rPr lang="en-US"/>
              <a:t>Click to edit article title</a:t>
            </a:r>
          </a:p>
        </p:txBody>
      </p:sp>
      <p:sp>
        <p:nvSpPr>
          <p:cNvPr id="132" name="Text Placeholder 12">
            <a:extLst>
              <a:ext uri="{FF2B5EF4-FFF2-40B4-BE49-F238E27FC236}">
                <a16:creationId xmlns:a16="http://schemas.microsoft.com/office/drawing/2014/main" id="{753450F6-CAAE-2963-98F3-E13C3A4096B4}"/>
              </a:ext>
            </a:extLst>
          </p:cNvPr>
          <p:cNvSpPr>
            <a:spLocks noGrp="1" noRot="1" noMove="1" noResize="1" noEditPoints="1" noAdjustHandles="1" noChangeArrowheads="1" noChangeShapeType="1"/>
          </p:cNvSpPr>
          <p:nvPr>
            <p:ph type="body" sz="quarter" idx="64" hasCustomPrompt="1"/>
          </p:nvPr>
        </p:nvSpPr>
        <p:spPr>
          <a:xfrm>
            <a:off x="9538734" y="5584463"/>
            <a:ext cx="2057114" cy="811551"/>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3722149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Groupings_Dk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2650" y="0"/>
            <a:ext cx="1228206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5561012" cy="227013"/>
          </a:xfrm>
        </p:spPr>
        <p:txBody>
          <a:bodyPr anchor="b"/>
          <a:lstStyle>
            <a:lvl1pPr marL="0" indent="0">
              <a:buNone/>
              <a:defRPr sz="3500" b="1">
                <a:solidFill>
                  <a:schemeClr val="tx2"/>
                </a:solidFill>
              </a:defRPr>
            </a:lvl1pPr>
          </a:lstStyle>
          <a:p>
            <a:pPr lvl="0"/>
            <a:r>
              <a:rPr lang="en-US"/>
              <a:t>_____________________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3202167" y="2064975"/>
            <a:ext cx="2825496" cy="530352"/>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3202167" y="2701242"/>
            <a:ext cx="2825496" cy="969264"/>
          </a:xfrm>
        </p:spPr>
        <p:txBody>
          <a:bodyPr/>
          <a:lstStyle>
            <a:lvl1pPr marL="0" indent="0">
              <a:spcBef>
                <a:spcPts val="0"/>
              </a:spcBef>
              <a:buNone/>
              <a:defRPr sz="1200" b="0"/>
            </a:lvl1pPr>
          </a:lstStyle>
          <a:p>
            <a:pPr lvl="0"/>
            <a:r>
              <a:rPr lang="en-US"/>
              <a:t>Click to edit article text</a:t>
            </a:r>
          </a:p>
        </p:txBody>
      </p:sp>
      <p:sp>
        <p:nvSpPr>
          <p:cNvPr id="15" name="Picture Placeholder 5">
            <a:extLst>
              <a:ext uri="{FF2B5EF4-FFF2-40B4-BE49-F238E27FC236}">
                <a16:creationId xmlns:a16="http://schemas.microsoft.com/office/drawing/2014/main" id="{2F55971D-1F0E-4FBF-2320-CCD69E8CE368}"/>
              </a:ext>
            </a:extLst>
          </p:cNvPr>
          <p:cNvSpPr>
            <a:spLocks noGrp="1" noRot="1" noMove="1" noResize="1" noEditPoints="1" noAdjustHandles="1" noChangeArrowheads="1" noChangeShapeType="1"/>
          </p:cNvSpPr>
          <p:nvPr>
            <p:ph type="pic" sz="quarter" idx="33"/>
          </p:nvPr>
        </p:nvSpPr>
        <p:spPr>
          <a:xfrm>
            <a:off x="6450879"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6" name="Text Placeholder 10">
            <a:extLst>
              <a:ext uri="{FF2B5EF4-FFF2-40B4-BE49-F238E27FC236}">
                <a16:creationId xmlns:a16="http://schemas.microsoft.com/office/drawing/2014/main" id="{EA117122-62C0-1DBF-F783-0C36B7C06D6C}"/>
              </a:ext>
            </a:extLst>
          </p:cNvPr>
          <p:cNvSpPr>
            <a:spLocks noGrp="1" noRot="1" noMove="1" noResize="1" noEditPoints="1" noAdjustHandles="1" noChangeArrowheads="1" noChangeShapeType="1"/>
          </p:cNvSpPr>
          <p:nvPr>
            <p:ph type="body" sz="quarter" idx="34" hasCustomPrompt="1"/>
          </p:nvPr>
        </p:nvSpPr>
        <p:spPr>
          <a:xfrm>
            <a:off x="6362808" y="1906466"/>
            <a:ext cx="5561012" cy="227013"/>
          </a:xfrm>
        </p:spPr>
        <p:txBody>
          <a:bodyPr anchor="b"/>
          <a:lstStyle>
            <a:lvl1pPr marL="0" indent="0">
              <a:buNone/>
              <a:defRPr sz="3500" b="1">
                <a:solidFill>
                  <a:schemeClr val="tx2"/>
                </a:solidFill>
              </a:defRPr>
            </a:lvl1pPr>
          </a:lstStyle>
          <a:p>
            <a:pPr lvl="0"/>
            <a:r>
              <a:rPr lang="en-US"/>
              <a:t>_____________________</a:t>
            </a:r>
          </a:p>
        </p:txBody>
      </p:sp>
      <p:sp>
        <p:nvSpPr>
          <p:cNvPr id="17" name="Text Placeholder 12">
            <a:extLst>
              <a:ext uri="{FF2B5EF4-FFF2-40B4-BE49-F238E27FC236}">
                <a16:creationId xmlns:a16="http://schemas.microsoft.com/office/drawing/2014/main" id="{5E4F6C25-5AB4-01DC-B56C-E83558BE7518}"/>
              </a:ext>
            </a:extLst>
          </p:cNvPr>
          <p:cNvSpPr>
            <a:spLocks noGrp="1" noRot="1" noMove="1" noResize="1" noEditPoints="1" noAdjustHandles="1" noChangeArrowheads="1" noChangeShapeType="1"/>
          </p:cNvSpPr>
          <p:nvPr>
            <p:ph type="body" sz="quarter" idx="35" hasCustomPrompt="1"/>
          </p:nvPr>
        </p:nvSpPr>
        <p:spPr>
          <a:xfrm>
            <a:off x="8813258" y="2064975"/>
            <a:ext cx="2825496" cy="530352"/>
          </a:xfrm>
        </p:spPr>
        <p:txBody>
          <a:bodyPr/>
          <a:lstStyle>
            <a:lvl1pPr marL="0" indent="0">
              <a:spcBef>
                <a:spcPts val="0"/>
              </a:spcBef>
              <a:buNone/>
              <a:defRPr sz="1600" b="1"/>
            </a:lvl1pPr>
          </a:lstStyle>
          <a:p>
            <a:pPr lvl="0"/>
            <a:r>
              <a:rPr lang="en-US"/>
              <a:t>Click to edit article title</a:t>
            </a:r>
          </a:p>
        </p:txBody>
      </p:sp>
      <p:sp>
        <p:nvSpPr>
          <p:cNvPr id="19" name="Text Placeholder 12">
            <a:extLst>
              <a:ext uri="{FF2B5EF4-FFF2-40B4-BE49-F238E27FC236}">
                <a16:creationId xmlns:a16="http://schemas.microsoft.com/office/drawing/2014/main" id="{B98CBFB4-5202-220C-8B4D-534C8B665AA4}"/>
              </a:ext>
            </a:extLst>
          </p:cNvPr>
          <p:cNvSpPr>
            <a:spLocks noGrp="1" noRot="1" noMove="1" noResize="1" noEditPoints="1" noAdjustHandles="1" noChangeArrowheads="1" noChangeShapeType="1"/>
          </p:cNvSpPr>
          <p:nvPr>
            <p:ph type="body" sz="quarter" idx="36" hasCustomPrompt="1"/>
          </p:nvPr>
        </p:nvSpPr>
        <p:spPr>
          <a:xfrm>
            <a:off x="8813258" y="2701242"/>
            <a:ext cx="2825496" cy="969264"/>
          </a:xfrm>
        </p:spPr>
        <p:txBody>
          <a:bodyPr/>
          <a:lstStyle>
            <a:lvl1pPr marL="0" indent="0">
              <a:spcBef>
                <a:spcPts val="0"/>
              </a:spcBef>
              <a:buNone/>
              <a:defRPr sz="1200" b="0"/>
            </a:lvl1pPr>
          </a:lstStyle>
          <a:p>
            <a:pPr lvl="0"/>
            <a:r>
              <a:rPr lang="en-US"/>
              <a:t>Click to edit article text</a:t>
            </a:r>
          </a:p>
        </p:txBody>
      </p:sp>
      <p:sp>
        <p:nvSpPr>
          <p:cNvPr id="28" name="Picture Placeholder 5">
            <a:extLst>
              <a:ext uri="{FF2B5EF4-FFF2-40B4-BE49-F238E27FC236}">
                <a16:creationId xmlns:a16="http://schemas.microsoft.com/office/drawing/2014/main" id="{95EF2FF6-7301-1B36-BE37-9EE6792D235E}"/>
              </a:ext>
            </a:extLst>
          </p:cNvPr>
          <p:cNvSpPr>
            <a:spLocks noGrp="1" noRot="1" noMove="1" noResize="1" noEditPoints="1" noAdjustHandles="1" noChangeArrowheads="1" noChangeShapeType="1"/>
          </p:cNvSpPr>
          <p:nvPr>
            <p:ph type="pic" sz="quarter" idx="37"/>
          </p:nvPr>
        </p:nvSpPr>
        <p:spPr>
          <a:xfrm>
            <a:off x="839788"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9" name="Text Placeholder 10">
            <a:extLst>
              <a:ext uri="{FF2B5EF4-FFF2-40B4-BE49-F238E27FC236}">
                <a16:creationId xmlns:a16="http://schemas.microsoft.com/office/drawing/2014/main" id="{4DA48EAF-C181-F46C-43FC-CC876C692DFA}"/>
              </a:ext>
            </a:extLst>
          </p:cNvPr>
          <p:cNvSpPr>
            <a:spLocks noGrp="1" noRot="1" noMove="1" noResize="1" noEditPoints="1" noAdjustHandles="1" noChangeArrowheads="1" noChangeShapeType="1"/>
          </p:cNvSpPr>
          <p:nvPr>
            <p:ph type="body" sz="quarter" idx="38" hasCustomPrompt="1"/>
          </p:nvPr>
        </p:nvSpPr>
        <p:spPr>
          <a:xfrm>
            <a:off x="751717" y="4015820"/>
            <a:ext cx="5561012" cy="227013"/>
          </a:xfrm>
        </p:spPr>
        <p:txBody>
          <a:bodyPr anchor="b"/>
          <a:lstStyle>
            <a:lvl1pPr marL="0" indent="0">
              <a:buNone/>
              <a:defRPr sz="3500" b="1">
                <a:solidFill>
                  <a:schemeClr val="tx2"/>
                </a:solidFill>
              </a:defRPr>
            </a:lvl1pPr>
          </a:lstStyle>
          <a:p>
            <a:pPr lvl="0"/>
            <a:r>
              <a:rPr lang="en-US"/>
              <a:t>_____________________</a:t>
            </a:r>
          </a:p>
        </p:txBody>
      </p:sp>
      <p:sp>
        <p:nvSpPr>
          <p:cNvPr id="30" name="Text Placeholder 12">
            <a:extLst>
              <a:ext uri="{FF2B5EF4-FFF2-40B4-BE49-F238E27FC236}">
                <a16:creationId xmlns:a16="http://schemas.microsoft.com/office/drawing/2014/main" id="{CDACF621-7015-FDAF-8AC3-2A8EE6146575}"/>
              </a:ext>
            </a:extLst>
          </p:cNvPr>
          <p:cNvSpPr>
            <a:spLocks noGrp="1" noRot="1" noMove="1" noResize="1" noEditPoints="1" noAdjustHandles="1" noChangeArrowheads="1" noChangeShapeType="1"/>
          </p:cNvSpPr>
          <p:nvPr>
            <p:ph type="body" sz="quarter" idx="39" hasCustomPrompt="1"/>
          </p:nvPr>
        </p:nvSpPr>
        <p:spPr>
          <a:xfrm>
            <a:off x="3202167" y="4174329"/>
            <a:ext cx="2825496" cy="530352"/>
          </a:xfrm>
        </p:spPr>
        <p:txBody>
          <a:bodyPr/>
          <a:lstStyle>
            <a:lvl1pPr marL="0" indent="0">
              <a:spcBef>
                <a:spcPts val="0"/>
              </a:spcBef>
              <a:buNone/>
              <a:defRPr sz="1600" b="1"/>
            </a:lvl1pPr>
          </a:lstStyle>
          <a:p>
            <a:pPr lvl="0"/>
            <a:r>
              <a:rPr lang="en-US"/>
              <a:t>Click to edit article title</a:t>
            </a:r>
          </a:p>
        </p:txBody>
      </p:sp>
      <p:sp>
        <p:nvSpPr>
          <p:cNvPr id="31" name="Text Placeholder 12">
            <a:extLst>
              <a:ext uri="{FF2B5EF4-FFF2-40B4-BE49-F238E27FC236}">
                <a16:creationId xmlns:a16="http://schemas.microsoft.com/office/drawing/2014/main" id="{79EA9B77-254F-4C54-9232-C8AE4557C59E}"/>
              </a:ext>
            </a:extLst>
          </p:cNvPr>
          <p:cNvSpPr>
            <a:spLocks noGrp="1" noRot="1" noMove="1" noResize="1" noEditPoints="1" noAdjustHandles="1" noChangeArrowheads="1" noChangeShapeType="1"/>
          </p:cNvSpPr>
          <p:nvPr>
            <p:ph type="body" sz="quarter" idx="40" hasCustomPrompt="1"/>
          </p:nvPr>
        </p:nvSpPr>
        <p:spPr>
          <a:xfrm>
            <a:off x="3202167" y="4810596"/>
            <a:ext cx="2825496" cy="969264"/>
          </a:xfrm>
        </p:spPr>
        <p:txBody>
          <a:bodyPr/>
          <a:lstStyle>
            <a:lvl1pPr marL="0" indent="0">
              <a:spcBef>
                <a:spcPts val="0"/>
              </a:spcBef>
              <a:buNone/>
              <a:defRPr sz="1200" b="0"/>
            </a:lvl1pPr>
          </a:lstStyle>
          <a:p>
            <a:pPr lvl="0"/>
            <a:r>
              <a:rPr lang="en-US"/>
              <a:t>Click to edit article text</a:t>
            </a:r>
          </a:p>
        </p:txBody>
      </p:sp>
      <p:sp>
        <p:nvSpPr>
          <p:cNvPr id="32" name="Picture Placeholder 5">
            <a:extLst>
              <a:ext uri="{FF2B5EF4-FFF2-40B4-BE49-F238E27FC236}">
                <a16:creationId xmlns:a16="http://schemas.microsoft.com/office/drawing/2014/main" id="{2ED3B9A0-E8DC-F874-29B0-E660B332F0FB}"/>
              </a:ext>
            </a:extLst>
          </p:cNvPr>
          <p:cNvSpPr>
            <a:spLocks noGrp="1" noRot="1" noMove="1" noResize="1" noEditPoints="1" noAdjustHandles="1" noChangeArrowheads="1" noChangeShapeType="1"/>
          </p:cNvSpPr>
          <p:nvPr>
            <p:ph type="pic" sz="quarter" idx="41"/>
          </p:nvPr>
        </p:nvSpPr>
        <p:spPr>
          <a:xfrm>
            <a:off x="6450879"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3" name="Text Placeholder 10">
            <a:extLst>
              <a:ext uri="{FF2B5EF4-FFF2-40B4-BE49-F238E27FC236}">
                <a16:creationId xmlns:a16="http://schemas.microsoft.com/office/drawing/2014/main" id="{EA0D6C9B-41FA-710A-20D3-EEDE62ABC7D4}"/>
              </a:ext>
            </a:extLst>
          </p:cNvPr>
          <p:cNvSpPr>
            <a:spLocks noGrp="1" noRot="1" noMove="1" noResize="1" noEditPoints="1" noAdjustHandles="1" noChangeArrowheads="1" noChangeShapeType="1"/>
          </p:cNvSpPr>
          <p:nvPr>
            <p:ph type="body" sz="quarter" idx="42" hasCustomPrompt="1"/>
          </p:nvPr>
        </p:nvSpPr>
        <p:spPr>
          <a:xfrm>
            <a:off x="6362808" y="4015820"/>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34" name="Text Placeholder 12">
            <a:extLst>
              <a:ext uri="{FF2B5EF4-FFF2-40B4-BE49-F238E27FC236}">
                <a16:creationId xmlns:a16="http://schemas.microsoft.com/office/drawing/2014/main" id="{B7A82CD2-4722-E91E-BB68-CDEC21E456DC}"/>
              </a:ext>
            </a:extLst>
          </p:cNvPr>
          <p:cNvSpPr>
            <a:spLocks noGrp="1" noRot="1" noMove="1" noResize="1" noEditPoints="1" noAdjustHandles="1" noChangeArrowheads="1" noChangeShapeType="1"/>
          </p:cNvSpPr>
          <p:nvPr>
            <p:ph type="body" sz="quarter" idx="43" hasCustomPrompt="1"/>
          </p:nvPr>
        </p:nvSpPr>
        <p:spPr>
          <a:xfrm>
            <a:off x="8813258" y="4174329"/>
            <a:ext cx="2825496" cy="530352"/>
          </a:xfrm>
        </p:spPr>
        <p:txBody>
          <a:bodyPr/>
          <a:lstStyle>
            <a:lvl1pPr marL="0" indent="0">
              <a:spcBef>
                <a:spcPts val="0"/>
              </a:spcBef>
              <a:buNone/>
              <a:defRPr sz="1600" b="1"/>
            </a:lvl1pPr>
          </a:lstStyle>
          <a:p>
            <a:pPr lvl="0"/>
            <a:r>
              <a:rPr lang="en-US"/>
              <a:t>Click to edit article title</a:t>
            </a:r>
          </a:p>
        </p:txBody>
      </p:sp>
      <p:sp>
        <p:nvSpPr>
          <p:cNvPr id="38" name="Text Placeholder 12">
            <a:extLst>
              <a:ext uri="{FF2B5EF4-FFF2-40B4-BE49-F238E27FC236}">
                <a16:creationId xmlns:a16="http://schemas.microsoft.com/office/drawing/2014/main" id="{E60567CF-F659-2A46-8769-AFC334125E4A}"/>
              </a:ext>
            </a:extLst>
          </p:cNvPr>
          <p:cNvSpPr>
            <a:spLocks noGrp="1" noRot="1" noMove="1" noResize="1" noEditPoints="1" noAdjustHandles="1" noChangeArrowheads="1" noChangeShapeType="1"/>
          </p:cNvSpPr>
          <p:nvPr>
            <p:ph type="body" sz="quarter" idx="44" hasCustomPrompt="1"/>
          </p:nvPr>
        </p:nvSpPr>
        <p:spPr>
          <a:xfrm>
            <a:off x="8813258" y="4810596"/>
            <a:ext cx="2825496" cy="969264"/>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1509112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PictureGroupings_Dk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9424" y="0"/>
            <a:ext cx="1229561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827258" y="2064975"/>
            <a:ext cx="2593439" cy="442818"/>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827258" y="2701243"/>
            <a:ext cx="2593439" cy="727758"/>
          </a:xfrm>
        </p:spPr>
        <p:txBody>
          <a:bodyPr/>
          <a:lstStyle>
            <a:lvl1pPr marL="0" indent="0">
              <a:spcBef>
                <a:spcPts val="0"/>
              </a:spcBef>
              <a:buNone/>
              <a:defRPr sz="1200" b="0"/>
            </a:lvl1pPr>
          </a:lstStyle>
          <a:p>
            <a:pPr lvl="0"/>
            <a:r>
              <a:rPr lang="en-US"/>
              <a:t>Click to edit article text</a:t>
            </a:r>
          </a:p>
        </p:txBody>
      </p:sp>
      <p:sp>
        <p:nvSpPr>
          <p:cNvPr id="25" name="Picture Placeholder 5">
            <a:extLst>
              <a:ext uri="{FF2B5EF4-FFF2-40B4-BE49-F238E27FC236}">
                <a16:creationId xmlns:a16="http://schemas.microsoft.com/office/drawing/2014/main" id="{48BD704D-D4B2-4496-4A9B-105F7299D1EA}"/>
              </a:ext>
            </a:extLst>
          </p:cNvPr>
          <p:cNvSpPr>
            <a:spLocks noGrp="1" noRot="1" noMove="1" noResize="1" noEditPoints="1" noAdjustHandles="1" noChangeArrowheads="1" noChangeShapeType="1"/>
          </p:cNvSpPr>
          <p:nvPr>
            <p:ph type="pic" sz="quarter" idx="45"/>
          </p:nvPr>
        </p:nvSpPr>
        <p:spPr>
          <a:xfrm>
            <a:off x="839788"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6" name="Text Placeholder 10">
            <a:extLst>
              <a:ext uri="{FF2B5EF4-FFF2-40B4-BE49-F238E27FC236}">
                <a16:creationId xmlns:a16="http://schemas.microsoft.com/office/drawing/2014/main" id="{7D62B3F2-0EAE-CC17-A07C-C03143995D64}"/>
              </a:ext>
            </a:extLst>
          </p:cNvPr>
          <p:cNvSpPr>
            <a:spLocks noGrp="1" noRot="1" noMove="1" noResize="1" noEditPoints="1" noAdjustHandles="1" noChangeArrowheads="1" noChangeShapeType="1"/>
          </p:cNvSpPr>
          <p:nvPr>
            <p:ph type="body" sz="quarter" idx="46" hasCustomPrompt="1"/>
          </p:nvPr>
        </p:nvSpPr>
        <p:spPr>
          <a:xfrm>
            <a:off x="751717" y="3427042"/>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27" name="Text Placeholder 12">
            <a:extLst>
              <a:ext uri="{FF2B5EF4-FFF2-40B4-BE49-F238E27FC236}">
                <a16:creationId xmlns:a16="http://schemas.microsoft.com/office/drawing/2014/main" id="{6D129DF9-21E2-91F3-FF52-6F2CB80A795E}"/>
              </a:ext>
            </a:extLst>
          </p:cNvPr>
          <p:cNvSpPr>
            <a:spLocks noGrp="1" noRot="1" noMove="1" noResize="1" noEditPoints="1" noAdjustHandles="1" noChangeArrowheads="1" noChangeShapeType="1"/>
          </p:cNvSpPr>
          <p:nvPr>
            <p:ph type="body" sz="quarter" idx="47" hasCustomPrompt="1"/>
          </p:nvPr>
        </p:nvSpPr>
        <p:spPr>
          <a:xfrm>
            <a:off x="2827258" y="3585551"/>
            <a:ext cx="2593439" cy="442818"/>
          </a:xfrm>
        </p:spPr>
        <p:txBody>
          <a:bodyPr/>
          <a:lstStyle>
            <a:lvl1pPr marL="0" indent="0">
              <a:spcBef>
                <a:spcPts val="0"/>
              </a:spcBef>
              <a:buNone/>
              <a:defRPr sz="1600" b="1"/>
            </a:lvl1pPr>
          </a:lstStyle>
          <a:p>
            <a:pPr lvl="0"/>
            <a:r>
              <a:rPr lang="en-US"/>
              <a:t>Click to edit article title</a:t>
            </a:r>
          </a:p>
        </p:txBody>
      </p:sp>
      <p:sp>
        <p:nvSpPr>
          <p:cNvPr id="35" name="Text Placeholder 12">
            <a:extLst>
              <a:ext uri="{FF2B5EF4-FFF2-40B4-BE49-F238E27FC236}">
                <a16:creationId xmlns:a16="http://schemas.microsoft.com/office/drawing/2014/main" id="{5A7E64C8-51E4-511A-6B59-F256ED536FDB}"/>
              </a:ext>
            </a:extLst>
          </p:cNvPr>
          <p:cNvSpPr>
            <a:spLocks noGrp="1" noRot="1" noMove="1" noResize="1" noEditPoints="1" noAdjustHandles="1" noChangeArrowheads="1" noChangeShapeType="1"/>
          </p:cNvSpPr>
          <p:nvPr>
            <p:ph type="body" sz="quarter" idx="48" hasCustomPrompt="1"/>
          </p:nvPr>
        </p:nvSpPr>
        <p:spPr>
          <a:xfrm>
            <a:off x="2827258" y="4221819"/>
            <a:ext cx="2593439" cy="727758"/>
          </a:xfrm>
        </p:spPr>
        <p:txBody>
          <a:bodyPr/>
          <a:lstStyle>
            <a:lvl1pPr marL="0" indent="0">
              <a:spcBef>
                <a:spcPts val="0"/>
              </a:spcBef>
              <a:buNone/>
              <a:defRPr sz="1200" b="0"/>
            </a:lvl1pPr>
          </a:lstStyle>
          <a:p>
            <a:pPr lvl="0"/>
            <a:r>
              <a:rPr lang="en-US"/>
              <a:t>Click to edit article text</a:t>
            </a:r>
          </a:p>
        </p:txBody>
      </p:sp>
      <p:sp>
        <p:nvSpPr>
          <p:cNvPr id="36" name="Picture Placeholder 5">
            <a:extLst>
              <a:ext uri="{FF2B5EF4-FFF2-40B4-BE49-F238E27FC236}">
                <a16:creationId xmlns:a16="http://schemas.microsoft.com/office/drawing/2014/main" id="{31B0FF92-842D-E050-5604-0E651F00FDB1}"/>
              </a:ext>
            </a:extLst>
          </p:cNvPr>
          <p:cNvSpPr>
            <a:spLocks noGrp="1" noRot="1" noMove="1" noResize="1" noEditPoints="1" noAdjustHandles="1" noChangeArrowheads="1" noChangeShapeType="1"/>
          </p:cNvSpPr>
          <p:nvPr>
            <p:ph type="pic" sz="quarter" idx="49"/>
          </p:nvPr>
        </p:nvSpPr>
        <p:spPr>
          <a:xfrm>
            <a:off x="839788"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7" name="Text Placeholder 10">
            <a:extLst>
              <a:ext uri="{FF2B5EF4-FFF2-40B4-BE49-F238E27FC236}">
                <a16:creationId xmlns:a16="http://schemas.microsoft.com/office/drawing/2014/main" id="{ED6F42C3-B54D-AE16-F012-AD28984F4CDE}"/>
              </a:ext>
            </a:extLst>
          </p:cNvPr>
          <p:cNvSpPr>
            <a:spLocks noGrp="1" noRot="1" noMove="1" noResize="1" noEditPoints="1" noAdjustHandles="1" noChangeArrowheads="1" noChangeShapeType="1"/>
          </p:cNvSpPr>
          <p:nvPr>
            <p:ph type="body" sz="quarter" idx="50" hasCustomPrompt="1"/>
          </p:nvPr>
        </p:nvSpPr>
        <p:spPr>
          <a:xfrm>
            <a:off x="751717" y="4947618"/>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39" name="Text Placeholder 12">
            <a:extLst>
              <a:ext uri="{FF2B5EF4-FFF2-40B4-BE49-F238E27FC236}">
                <a16:creationId xmlns:a16="http://schemas.microsoft.com/office/drawing/2014/main" id="{F3602A3D-0AE1-028C-6ED5-71BDA966C0AA}"/>
              </a:ext>
            </a:extLst>
          </p:cNvPr>
          <p:cNvSpPr>
            <a:spLocks noGrp="1" noRot="1" noMove="1" noResize="1" noEditPoints="1" noAdjustHandles="1" noChangeArrowheads="1" noChangeShapeType="1"/>
          </p:cNvSpPr>
          <p:nvPr>
            <p:ph type="body" sz="quarter" idx="51" hasCustomPrompt="1"/>
          </p:nvPr>
        </p:nvSpPr>
        <p:spPr>
          <a:xfrm>
            <a:off x="2827258" y="5106127"/>
            <a:ext cx="2593439" cy="442818"/>
          </a:xfrm>
        </p:spPr>
        <p:txBody>
          <a:bodyPr/>
          <a:lstStyle>
            <a:lvl1pPr marL="0" indent="0">
              <a:spcBef>
                <a:spcPts val="0"/>
              </a:spcBef>
              <a:buNone/>
              <a:defRPr sz="1600" b="1"/>
            </a:lvl1pPr>
          </a:lstStyle>
          <a:p>
            <a:pPr lvl="0"/>
            <a:r>
              <a:rPr lang="en-US"/>
              <a:t>Click to edit article title</a:t>
            </a:r>
          </a:p>
        </p:txBody>
      </p:sp>
      <p:sp>
        <p:nvSpPr>
          <p:cNvPr id="40" name="Text Placeholder 12">
            <a:extLst>
              <a:ext uri="{FF2B5EF4-FFF2-40B4-BE49-F238E27FC236}">
                <a16:creationId xmlns:a16="http://schemas.microsoft.com/office/drawing/2014/main" id="{62E8D329-90FB-3610-8191-8038D5F3C5DF}"/>
              </a:ext>
            </a:extLst>
          </p:cNvPr>
          <p:cNvSpPr>
            <a:spLocks noGrp="1" noRot="1" noMove="1" noResize="1" noEditPoints="1" noAdjustHandles="1" noChangeArrowheads="1" noChangeShapeType="1"/>
          </p:cNvSpPr>
          <p:nvPr>
            <p:ph type="body" sz="quarter" idx="52" hasCustomPrompt="1"/>
          </p:nvPr>
        </p:nvSpPr>
        <p:spPr>
          <a:xfrm>
            <a:off x="2827258" y="5742395"/>
            <a:ext cx="2593439" cy="727758"/>
          </a:xfrm>
        </p:spPr>
        <p:txBody>
          <a:bodyPr/>
          <a:lstStyle>
            <a:lvl1pPr marL="0" indent="0">
              <a:spcBef>
                <a:spcPts val="0"/>
              </a:spcBef>
              <a:buNone/>
              <a:defRPr sz="1200" b="0"/>
            </a:lvl1pPr>
          </a:lstStyle>
          <a:p>
            <a:pPr lvl="0"/>
            <a:r>
              <a:rPr lang="en-US"/>
              <a:t>Click to edit article text</a:t>
            </a:r>
          </a:p>
        </p:txBody>
      </p:sp>
      <p:sp>
        <p:nvSpPr>
          <p:cNvPr id="41" name="Picture Placeholder 5">
            <a:extLst>
              <a:ext uri="{FF2B5EF4-FFF2-40B4-BE49-F238E27FC236}">
                <a16:creationId xmlns:a16="http://schemas.microsoft.com/office/drawing/2014/main" id="{EB5C90FF-DDB5-AE24-65E7-6B8AF18D1A40}"/>
              </a:ext>
            </a:extLst>
          </p:cNvPr>
          <p:cNvSpPr>
            <a:spLocks noGrp="1" noRot="1" noMove="1" noResize="1" noEditPoints="1" noAdjustHandles="1" noChangeArrowheads="1" noChangeShapeType="1"/>
          </p:cNvSpPr>
          <p:nvPr>
            <p:ph type="pic" sz="quarter" idx="53"/>
          </p:nvPr>
        </p:nvSpPr>
        <p:spPr>
          <a:xfrm>
            <a:off x="6458390"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2" name="Text Placeholder 10">
            <a:extLst>
              <a:ext uri="{FF2B5EF4-FFF2-40B4-BE49-F238E27FC236}">
                <a16:creationId xmlns:a16="http://schemas.microsoft.com/office/drawing/2014/main" id="{AB0818BF-21D4-1902-76F6-89DBDB8ABE05}"/>
              </a:ext>
            </a:extLst>
          </p:cNvPr>
          <p:cNvSpPr>
            <a:spLocks noGrp="1" noRot="1" noMove="1" noResize="1" noEditPoints="1" noAdjustHandles="1" noChangeArrowheads="1" noChangeShapeType="1"/>
          </p:cNvSpPr>
          <p:nvPr>
            <p:ph type="body" sz="quarter" idx="54" hasCustomPrompt="1"/>
          </p:nvPr>
        </p:nvSpPr>
        <p:spPr>
          <a:xfrm>
            <a:off x="6370319" y="1906466"/>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43" name="Text Placeholder 12">
            <a:extLst>
              <a:ext uri="{FF2B5EF4-FFF2-40B4-BE49-F238E27FC236}">
                <a16:creationId xmlns:a16="http://schemas.microsoft.com/office/drawing/2014/main" id="{15EDF771-5C2E-5608-80E0-06199262C0F3}"/>
              </a:ext>
            </a:extLst>
          </p:cNvPr>
          <p:cNvSpPr>
            <a:spLocks noGrp="1" noRot="1" noMove="1" noResize="1" noEditPoints="1" noAdjustHandles="1" noChangeArrowheads="1" noChangeShapeType="1"/>
          </p:cNvSpPr>
          <p:nvPr>
            <p:ph type="body" sz="quarter" idx="55" hasCustomPrompt="1"/>
          </p:nvPr>
        </p:nvSpPr>
        <p:spPr>
          <a:xfrm>
            <a:off x="8445860" y="2064975"/>
            <a:ext cx="2593439" cy="442818"/>
          </a:xfrm>
        </p:spPr>
        <p:txBody>
          <a:bodyPr/>
          <a:lstStyle>
            <a:lvl1pPr marL="0" indent="0">
              <a:spcBef>
                <a:spcPts val="0"/>
              </a:spcBef>
              <a:buNone/>
              <a:defRPr sz="1600" b="1"/>
            </a:lvl1pPr>
          </a:lstStyle>
          <a:p>
            <a:pPr lvl="0"/>
            <a:r>
              <a:rPr lang="en-US"/>
              <a:t>Click to edit article title</a:t>
            </a:r>
          </a:p>
        </p:txBody>
      </p:sp>
      <p:sp>
        <p:nvSpPr>
          <p:cNvPr id="44" name="Text Placeholder 12">
            <a:extLst>
              <a:ext uri="{FF2B5EF4-FFF2-40B4-BE49-F238E27FC236}">
                <a16:creationId xmlns:a16="http://schemas.microsoft.com/office/drawing/2014/main" id="{E5C18FB2-BD66-0A53-8531-FE5D4A67CF40}"/>
              </a:ext>
            </a:extLst>
          </p:cNvPr>
          <p:cNvSpPr>
            <a:spLocks noGrp="1" noRot="1" noMove="1" noResize="1" noEditPoints="1" noAdjustHandles="1" noChangeArrowheads="1" noChangeShapeType="1"/>
          </p:cNvSpPr>
          <p:nvPr>
            <p:ph type="body" sz="quarter" idx="56" hasCustomPrompt="1"/>
          </p:nvPr>
        </p:nvSpPr>
        <p:spPr>
          <a:xfrm>
            <a:off x="8445860" y="2701243"/>
            <a:ext cx="2593439" cy="727758"/>
          </a:xfrm>
        </p:spPr>
        <p:txBody>
          <a:bodyPr/>
          <a:lstStyle>
            <a:lvl1pPr marL="0" indent="0">
              <a:spcBef>
                <a:spcPts val="0"/>
              </a:spcBef>
              <a:buNone/>
              <a:defRPr sz="1200" b="0"/>
            </a:lvl1pPr>
          </a:lstStyle>
          <a:p>
            <a:pPr lvl="0"/>
            <a:r>
              <a:rPr lang="en-US"/>
              <a:t>Click to edit article text</a:t>
            </a:r>
          </a:p>
        </p:txBody>
      </p:sp>
      <p:sp>
        <p:nvSpPr>
          <p:cNvPr id="45" name="Picture Placeholder 5">
            <a:extLst>
              <a:ext uri="{FF2B5EF4-FFF2-40B4-BE49-F238E27FC236}">
                <a16:creationId xmlns:a16="http://schemas.microsoft.com/office/drawing/2014/main" id="{0F0387D7-5804-0B63-E728-BCFBE83B5AFC}"/>
              </a:ext>
            </a:extLst>
          </p:cNvPr>
          <p:cNvSpPr>
            <a:spLocks noGrp="1" noRot="1" noMove="1" noResize="1" noEditPoints="1" noAdjustHandles="1" noChangeArrowheads="1" noChangeShapeType="1"/>
          </p:cNvSpPr>
          <p:nvPr>
            <p:ph type="pic" sz="quarter" idx="57"/>
          </p:nvPr>
        </p:nvSpPr>
        <p:spPr>
          <a:xfrm>
            <a:off x="6458390"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6" name="Text Placeholder 10">
            <a:extLst>
              <a:ext uri="{FF2B5EF4-FFF2-40B4-BE49-F238E27FC236}">
                <a16:creationId xmlns:a16="http://schemas.microsoft.com/office/drawing/2014/main" id="{221D7C78-14E2-FB07-142E-336DFB49FECE}"/>
              </a:ext>
            </a:extLst>
          </p:cNvPr>
          <p:cNvSpPr>
            <a:spLocks noGrp="1" noRot="1" noMove="1" noResize="1" noEditPoints="1" noAdjustHandles="1" noChangeArrowheads="1" noChangeShapeType="1"/>
          </p:cNvSpPr>
          <p:nvPr>
            <p:ph type="body" sz="quarter" idx="58" hasCustomPrompt="1"/>
          </p:nvPr>
        </p:nvSpPr>
        <p:spPr>
          <a:xfrm>
            <a:off x="6370319" y="3427042"/>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47" name="Text Placeholder 12">
            <a:extLst>
              <a:ext uri="{FF2B5EF4-FFF2-40B4-BE49-F238E27FC236}">
                <a16:creationId xmlns:a16="http://schemas.microsoft.com/office/drawing/2014/main" id="{05D933EE-1C44-24F1-1935-FB3B441054BB}"/>
              </a:ext>
            </a:extLst>
          </p:cNvPr>
          <p:cNvSpPr>
            <a:spLocks noGrp="1" noRot="1" noMove="1" noResize="1" noEditPoints="1" noAdjustHandles="1" noChangeArrowheads="1" noChangeShapeType="1"/>
          </p:cNvSpPr>
          <p:nvPr>
            <p:ph type="body" sz="quarter" idx="59" hasCustomPrompt="1"/>
          </p:nvPr>
        </p:nvSpPr>
        <p:spPr>
          <a:xfrm>
            <a:off x="8445860" y="3585551"/>
            <a:ext cx="2593439" cy="442818"/>
          </a:xfrm>
        </p:spPr>
        <p:txBody>
          <a:bodyPr/>
          <a:lstStyle>
            <a:lvl1pPr marL="0" indent="0">
              <a:spcBef>
                <a:spcPts val="0"/>
              </a:spcBef>
              <a:buNone/>
              <a:defRPr sz="1600" b="1"/>
            </a:lvl1pPr>
          </a:lstStyle>
          <a:p>
            <a:pPr lvl="0"/>
            <a:r>
              <a:rPr lang="en-US"/>
              <a:t>Click to edit article title</a:t>
            </a:r>
          </a:p>
        </p:txBody>
      </p:sp>
      <p:sp>
        <p:nvSpPr>
          <p:cNvPr id="48" name="Text Placeholder 12">
            <a:extLst>
              <a:ext uri="{FF2B5EF4-FFF2-40B4-BE49-F238E27FC236}">
                <a16:creationId xmlns:a16="http://schemas.microsoft.com/office/drawing/2014/main" id="{198E88B0-7411-6AE5-5FDD-DA5C907210E2}"/>
              </a:ext>
            </a:extLst>
          </p:cNvPr>
          <p:cNvSpPr>
            <a:spLocks noGrp="1" noRot="1" noMove="1" noResize="1" noEditPoints="1" noAdjustHandles="1" noChangeArrowheads="1" noChangeShapeType="1"/>
          </p:cNvSpPr>
          <p:nvPr>
            <p:ph type="body" sz="quarter" idx="60" hasCustomPrompt="1"/>
          </p:nvPr>
        </p:nvSpPr>
        <p:spPr>
          <a:xfrm>
            <a:off x="8445860" y="4221819"/>
            <a:ext cx="2593439" cy="727758"/>
          </a:xfrm>
        </p:spPr>
        <p:txBody>
          <a:bodyPr/>
          <a:lstStyle>
            <a:lvl1pPr marL="0" indent="0">
              <a:spcBef>
                <a:spcPts val="0"/>
              </a:spcBef>
              <a:buNone/>
              <a:defRPr sz="1200" b="0"/>
            </a:lvl1pPr>
          </a:lstStyle>
          <a:p>
            <a:pPr lvl="0"/>
            <a:r>
              <a:rPr lang="en-US"/>
              <a:t>Click to edit article text</a:t>
            </a:r>
          </a:p>
        </p:txBody>
      </p:sp>
      <p:sp>
        <p:nvSpPr>
          <p:cNvPr id="49" name="Picture Placeholder 5">
            <a:extLst>
              <a:ext uri="{FF2B5EF4-FFF2-40B4-BE49-F238E27FC236}">
                <a16:creationId xmlns:a16="http://schemas.microsoft.com/office/drawing/2014/main" id="{326EDFB1-7103-C4CB-98E2-3EDD437F4529}"/>
              </a:ext>
            </a:extLst>
          </p:cNvPr>
          <p:cNvSpPr>
            <a:spLocks noGrp="1" noRot="1" noMove="1" noResize="1" noEditPoints="1" noAdjustHandles="1" noChangeArrowheads="1" noChangeShapeType="1"/>
          </p:cNvSpPr>
          <p:nvPr>
            <p:ph type="pic" sz="quarter" idx="61"/>
          </p:nvPr>
        </p:nvSpPr>
        <p:spPr>
          <a:xfrm>
            <a:off x="6458390"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50" name="Text Placeholder 10">
            <a:extLst>
              <a:ext uri="{FF2B5EF4-FFF2-40B4-BE49-F238E27FC236}">
                <a16:creationId xmlns:a16="http://schemas.microsoft.com/office/drawing/2014/main" id="{A36820C5-FB96-510B-5B1E-739D54BA4283}"/>
              </a:ext>
            </a:extLst>
          </p:cNvPr>
          <p:cNvSpPr>
            <a:spLocks noGrp="1" noRot="1" noMove="1" noResize="1" noEditPoints="1" noAdjustHandles="1" noChangeArrowheads="1" noChangeShapeType="1"/>
          </p:cNvSpPr>
          <p:nvPr>
            <p:ph type="body" sz="quarter" idx="62" hasCustomPrompt="1"/>
          </p:nvPr>
        </p:nvSpPr>
        <p:spPr>
          <a:xfrm>
            <a:off x="6370319" y="4947618"/>
            <a:ext cx="4745634" cy="227013"/>
          </a:xfrm>
        </p:spPr>
        <p:txBody>
          <a:bodyPr anchor="b"/>
          <a:lstStyle>
            <a:lvl1pPr marL="0" indent="0">
              <a:buNone/>
              <a:defRPr sz="3400" b="0">
                <a:solidFill>
                  <a:schemeClr val="tx2"/>
                </a:solidFill>
              </a:defRPr>
            </a:lvl1pPr>
          </a:lstStyle>
          <a:p>
            <a:pPr lvl="0"/>
            <a:r>
              <a:rPr lang="en-US"/>
              <a:t>___________________</a:t>
            </a:r>
          </a:p>
        </p:txBody>
      </p:sp>
      <p:sp>
        <p:nvSpPr>
          <p:cNvPr id="51" name="Text Placeholder 12">
            <a:extLst>
              <a:ext uri="{FF2B5EF4-FFF2-40B4-BE49-F238E27FC236}">
                <a16:creationId xmlns:a16="http://schemas.microsoft.com/office/drawing/2014/main" id="{2C7383D4-FE45-032A-8845-5D98BE9D5671}"/>
              </a:ext>
            </a:extLst>
          </p:cNvPr>
          <p:cNvSpPr>
            <a:spLocks noGrp="1" noRot="1" noMove="1" noResize="1" noEditPoints="1" noAdjustHandles="1" noChangeArrowheads="1" noChangeShapeType="1"/>
          </p:cNvSpPr>
          <p:nvPr>
            <p:ph type="body" sz="quarter" idx="63" hasCustomPrompt="1"/>
          </p:nvPr>
        </p:nvSpPr>
        <p:spPr>
          <a:xfrm>
            <a:off x="8445860" y="5106127"/>
            <a:ext cx="2593439" cy="442818"/>
          </a:xfrm>
        </p:spPr>
        <p:txBody>
          <a:bodyPr/>
          <a:lstStyle>
            <a:lvl1pPr marL="0" indent="0">
              <a:spcBef>
                <a:spcPts val="0"/>
              </a:spcBef>
              <a:buNone/>
              <a:defRPr sz="1600" b="1"/>
            </a:lvl1pPr>
          </a:lstStyle>
          <a:p>
            <a:pPr lvl="0"/>
            <a:r>
              <a:rPr lang="en-US"/>
              <a:t>Click to edit article title</a:t>
            </a:r>
          </a:p>
        </p:txBody>
      </p:sp>
      <p:sp>
        <p:nvSpPr>
          <p:cNvPr id="52" name="Text Placeholder 12">
            <a:extLst>
              <a:ext uri="{FF2B5EF4-FFF2-40B4-BE49-F238E27FC236}">
                <a16:creationId xmlns:a16="http://schemas.microsoft.com/office/drawing/2014/main" id="{3066E40F-B749-6B99-4D9D-00BEA21FA0BB}"/>
              </a:ext>
            </a:extLst>
          </p:cNvPr>
          <p:cNvSpPr>
            <a:spLocks noGrp="1" noRot="1" noMove="1" noResize="1" noEditPoints="1" noAdjustHandles="1" noChangeArrowheads="1" noChangeShapeType="1"/>
          </p:cNvSpPr>
          <p:nvPr>
            <p:ph type="body" sz="quarter" idx="64" hasCustomPrompt="1"/>
          </p:nvPr>
        </p:nvSpPr>
        <p:spPr>
          <a:xfrm>
            <a:off x="8445860" y="5742395"/>
            <a:ext cx="2593439" cy="727758"/>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2738481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PictureGroupings_Dk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52175" y="0"/>
            <a:ext cx="1229158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tx2"/>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77803"/>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223534" y="2064974"/>
            <a:ext cx="2057114" cy="493803"/>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223534" y="2553881"/>
            <a:ext cx="2057114" cy="811551"/>
          </a:xfrm>
        </p:spPr>
        <p:txBody>
          <a:bodyPr/>
          <a:lstStyle>
            <a:lvl1pPr marL="0" indent="0">
              <a:spcBef>
                <a:spcPts val="0"/>
              </a:spcBef>
              <a:buNone/>
              <a:defRPr sz="1200" b="0"/>
            </a:lvl1pPr>
          </a:lstStyle>
          <a:p>
            <a:pPr lvl="0"/>
            <a:r>
              <a:rPr lang="en-US"/>
              <a:t>Click to edit article text</a:t>
            </a:r>
          </a:p>
        </p:txBody>
      </p:sp>
      <p:sp>
        <p:nvSpPr>
          <p:cNvPr id="101" name="Picture Placeholder 5">
            <a:extLst>
              <a:ext uri="{FF2B5EF4-FFF2-40B4-BE49-F238E27FC236}">
                <a16:creationId xmlns:a16="http://schemas.microsoft.com/office/drawing/2014/main" id="{350CF7F5-2C31-F554-0E8A-CD9AD1B9C2C4}"/>
              </a:ext>
            </a:extLst>
          </p:cNvPr>
          <p:cNvSpPr>
            <a:spLocks noGrp="1" noRot="1" noMove="1" noResize="1" noEditPoints="1" noAdjustHandles="1" noChangeArrowheads="1" noChangeShapeType="1"/>
          </p:cNvSpPr>
          <p:nvPr>
            <p:ph type="pic" sz="quarter" idx="33"/>
          </p:nvPr>
        </p:nvSpPr>
        <p:spPr>
          <a:xfrm>
            <a:off x="8397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2" name="Text Placeholder 10">
            <a:extLst>
              <a:ext uri="{FF2B5EF4-FFF2-40B4-BE49-F238E27FC236}">
                <a16:creationId xmlns:a16="http://schemas.microsoft.com/office/drawing/2014/main" id="{D655D498-6AF0-CD4A-5281-6F59FE104E32}"/>
              </a:ext>
            </a:extLst>
          </p:cNvPr>
          <p:cNvSpPr>
            <a:spLocks noGrp="1" noRot="1" noMove="1" noResize="1" noEditPoints="1" noAdjustHandles="1" noChangeArrowheads="1" noChangeShapeType="1"/>
          </p:cNvSpPr>
          <p:nvPr>
            <p:ph type="body" sz="quarter" idx="34" hasCustomPrompt="1"/>
          </p:nvPr>
        </p:nvSpPr>
        <p:spPr>
          <a:xfrm>
            <a:off x="751717" y="3493094"/>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03" name="Text Placeholder 12">
            <a:extLst>
              <a:ext uri="{FF2B5EF4-FFF2-40B4-BE49-F238E27FC236}">
                <a16:creationId xmlns:a16="http://schemas.microsoft.com/office/drawing/2014/main" id="{25973DD5-1766-F1B5-5721-8612AF26F4ED}"/>
              </a:ext>
            </a:extLst>
          </p:cNvPr>
          <p:cNvSpPr>
            <a:spLocks noGrp="1" noRot="1" noMove="1" noResize="1" noEditPoints="1" noAdjustHandles="1" noChangeArrowheads="1" noChangeShapeType="1"/>
          </p:cNvSpPr>
          <p:nvPr>
            <p:ph type="body" sz="quarter" idx="35" hasCustomPrompt="1"/>
          </p:nvPr>
        </p:nvSpPr>
        <p:spPr>
          <a:xfrm>
            <a:off x="2223534" y="3580265"/>
            <a:ext cx="2057114" cy="493803"/>
          </a:xfrm>
        </p:spPr>
        <p:txBody>
          <a:bodyPr/>
          <a:lstStyle>
            <a:lvl1pPr marL="0" indent="0">
              <a:spcBef>
                <a:spcPts val="0"/>
              </a:spcBef>
              <a:buNone/>
              <a:defRPr sz="1600" b="1"/>
            </a:lvl1pPr>
          </a:lstStyle>
          <a:p>
            <a:pPr lvl="0"/>
            <a:r>
              <a:rPr lang="en-US"/>
              <a:t>Click to edit article title</a:t>
            </a:r>
          </a:p>
        </p:txBody>
      </p:sp>
      <p:sp>
        <p:nvSpPr>
          <p:cNvPr id="104" name="Text Placeholder 12">
            <a:extLst>
              <a:ext uri="{FF2B5EF4-FFF2-40B4-BE49-F238E27FC236}">
                <a16:creationId xmlns:a16="http://schemas.microsoft.com/office/drawing/2014/main" id="{AD2532AC-B863-12D2-F9E0-D2023162A763}"/>
              </a:ext>
            </a:extLst>
          </p:cNvPr>
          <p:cNvSpPr>
            <a:spLocks noGrp="1" noRot="1" noMove="1" noResize="1" noEditPoints="1" noAdjustHandles="1" noChangeArrowheads="1" noChangeShapeType="1"/>
          </p:cNvSpPr>
          <p:nvPr>
            <p:ph type="body" sz="quarter" idx="36" hasCustomPrompt="1"/>
          </p:nvPr>
        </p:nvSpPr>
        <p:spPr>
          <a:xfrm>
            <a:off x="2223534" y="4069172"/>
            <a:ext cx="2057114" cy="811551"/>
          </a:xfrm>
        </p:spPr>
        <p:txBody>
          <a:bodyPr/>
          <a:lstStyle>
            <a:lvl1pPr marL="0" indent="0">
              <a:spcBef>
                <a:spcPts val="0"/>
              </a:spcBef>
              <a:buNone/>
              <a:defRPr sz="1200" b="0"/>
            </a:lvl1pPr>
          </a:lstStyle>
          <a:p>
            <a:pPr lvl="0"/>
            <a:r>
              <a:rPr lang="en-US"/>
              <a:t>Click to edit article text</a:t>
            </a:r>
          </a:p>
        </p:txBody>
      </p:sp>
      <p:sp>
        <p:nvSpPr>
          <p:cNvPr id="105" name="Picture Placeholder 5">
            <a:extLst>
              <a:ext uri="{FF2B5EF4-FFF2-40B4-BE49-F238E27FC236}">
                <a16:creationId xmlns:a16="http://schemas.microsoft.com/office/drawing/2014/main" id="{AD0B3240-CD78-9689-B262-D58E4D12A375}"/>
              </a:ext>
            </a:extLst>
          </p:cNvPr>
          <p:cNvSpPr>
            <a:spLocks noGrp="1" noRot="1" noMove="1" noResize="1" noEditPoints="1" noAdjustHandles="1" noChangeArrowheads="1" noChangeShapeType="1"/>
          </p:cNvSpPr>
          <p:nvPr>
            <p:ph type="pic" sz="quarter" idx="37"/>
          </p:nvPr>
        </p:nvSpPr>
        <p:spPr>
          <a:xfrm>
            <a:off x="8397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6" name="Text Placeholder 10">
            <a:extLst>
              <a:ext uri="{FF2B5EF4-FFF2-40B4-BE49-F238E27FC236}">
                <a16:creationId xmlns:a16="http://schemas.microsoft.com/office/drawing/2014/main" id="{801796A8-9959-2A86-E539-580166B866E6}"/>
              </a:ext>
            </a:extLst>
          </p:cNvPr>
          <p:cNvSpPr>
            <a:spLocks noGrp="1" noRot="1" noMove="1" noResize="1" noEditPoints="1" noAdjustHandles="1" noChangeArrowheads="1" noChangeShapeType="1"/>
          </p:cNvSpPr>
          <p:nvPr>
            <p:ph type="body" sz="quarter" idx="38" hasCustomPrompt="1"/>
          </p:nvPr>
        </p:nvSpPr>
        <p:spPr>
          <a:xfrm>
            <a:off x="751717" y="5008385"/>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07" name="Text Placeholder 12">
            <a:extLst>
              <a:ext uri="{FF2B5EF4-FFF2-40B4-BE49-F238E27FC236}">
                <a16:creationId xmlns:a16="http://schemas.microsoft.com/office/drawing/2014/main" id="{87DCF7F0-6C0A-C618-A045-9FF30B30CF04}"/>
              </a:ext>
            </a:extLst>
          </p:cNvPr>
          <p:cNvSpPr>
            <a:spLocks noGrp="1" noRot="1" noMove="1" noResize="1" noEditPoints="1" noAdjustHandles="1" noChangeArrowheads="1" noChangeShapeType="1"/>
          </p:cNvSpPr>
          <p:nvPr>
            <p:ph type="body" sz="quarter" idx="39" hasCustomPrompt="1"/>
          </p:nvPr>
        </p:nvSpPr>
        <p:spPr>
          <a:xfrm>
            <a:off x="2223534" y="5095556"/>
            <a:ext cx="2057114" cy="493803"/>
          </a:xfrm>
        </p:spPr>
        <p:txBody>
          <a:bodyPr/>
          <a:lstStyle>
            <a:lvl1pPr marL="0" indent="0">
              <a:spcBef>
                <a:spcPts val="0"/>
              </a:spcBef>
              <a:buNone/>
              <a:defRPr sz="1600" b="1"/>
            </a:lvl1pPr>
          </a:lstStyle>
          <a:p>
            <a:pPr lvl="0"/>
            <a:r>
              <a:rPr lang="en-US"/>
              <a:t>Click to edit article title</a:t>
            </a:r>
          </a:p>
        </p:txBody>
      </p:sp>
      <p:sp>
        <p:nvSpPr>
          <p:cNvPr id="108" name="Text Placeholder 12">
            <a:extLst>
              <a:ext uri="{FF2B5EF4-FFF2-40B4-BE49-F238E27FC236}">
                <a16:creationId xmlns:a16="http://schemas.microsoft.com/office/drawing/2014/main" id="{BBC9587B-82DF-F22B-878A-86A327B2D1BE}"/>
              </a:ext>
            </a:extLst>
          </p:cNvPr>
          <p:cNvSpPr>
            <a:spLocks noGrp="1" noRot="1" noMove="1" noResize="1" noEditPoints="1" noAdjustHandles="1" noChangeArrowheads="1" noChangeShapeType="1"/>
          </p:cNvSpPr>
          <p:nvPr>
            <p:ph type="body" sz="quarter" idx="40" hasCustomPrompt="1"/>
          </p:nvPr>
        </p:nvSpPr>
        <p:spPr>
          <a:xfrm>
            <a:off x="2223534" y="5584463"/>
            <a:ext cx="2057114" cy="811551"/>
          </a:xfrm>
        </p:spPr>
        <p:txBody>
          <a:bodyPr/>
          <a:lstStyle>
            <a:lvl1pPr marL="0" indent="0">
              <a:spcBef>
                <a:spcPts val="0"/>
              </a:spcBef>
              <a:buNone/>
              <a:defRPr sz="1200" b="0"/>
            </a:lvl1pPr>
          </a:lstStyle>
          <a:p>
            <a:pPr lvl="0"/>
            <a:r>
              <a:rPr lang="en-US"/>
              <a:t>Click to edit article text</a:t>
            </a:r>
          </a:p>
        </p:txBody>
      </p:sp>
      <p:sp>
        <p:nvSpPr>
          <p:cNvPr id="109" name="Picture Placeholder 5">
            <a:extLst>
              <a:ext uri="{FF2B5EF4-FFF2-40B4-BE49-F238E27FC236}">
                <a16:creationId xmlns:a16="http://schemas.microsoft.com/office/drawing/2014/main" id="{53EE6275-A7DD-AC87-8A46-AF3B547CEC1D}"/>
              </a:ext>
            </a:extLst>
          </p:cNvPr>
          <p:cNvSpPr>
            <a:spLocks noGrp="1" noRot="1" noMove="1" noResize="1" noEditPoints="1" noAdjustHandles="1" noChangeArrowheads="1" noChangeShapeType="1"/>
          </p:cNvSpPr>
          <p:nvPr>
            <p:ph type="pic" sz="quarter" idx="41"/>
          </p:nvPr>
        </p:nvSpPr>
        <p:spPr>
          <a:xfrm>
            <a:off x="44973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0" name="Text Placeholder 10">
            <a:extLst>
              <a:ext uri="{FF2B5EF4-FFF2-40B4-BE49-F238E27FC236}">
                <a16:creationId xmlns:a16="http://schemas.microsoft.com/office/drawing/2014/main" id="{D8C957B2-19C4-356A-48A3-F750BF1C6056}"/>
              </a:ext>
            </a:extLst>
          </p:cNvPr>
          <p:cNvSpPr>
            <a:spLocks noGrp="1" noRot="1" noMove="1" noResize="1" noEditPoints="1" noAdjustHandles="1" noChangeArrowheads="1" noChangeShapeType="1"/>
          </p:cNvSpPr>
          <p:nvPr>
            <p:ph type="body" sz="quarter" idx="42" hasCustomPrompt="1"/>
          </p:nvPr>
        </p:nvSpPr>
        <p:spPr>
          <a:xfrm>
            <a:off x="4409317" y="1977803"/>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11" name="Text Placeholder 12">
            <a:extLst>
              <a:ext uri="{FF2B5EF4-FFF2-40B4-BE49-F238E27FC236}">
                <a16:creationId xmlns:a16="http://schemas.microsoft.com/office/drawing/2014/main" id="{C7083FC6-4C3A-F461-15A5-67993A2177D4}"/>
              </a:ext>
            </a:extLst>
          </p:cNvPr>
          <p:cNvSpPr>
            <a:spLocks noGrp="1" noRot="1" noMove="1" noResize="1" noEditPoints="1" noAdjustHandles="1" noChangeArrowheads="1" noChangeShapeType="1"/>
          </p:cNvSpPr>
          <p:nvPr>
            <p:ph type="body" sz="quarter" idx="43" hasCustomPrompt="1"/>
          </p:nvPr>
        </p:nvSpPr>
        <p:spPr>
          <a:xfrm>
            <a:off x="5881134" y="2064974"/>
            <a:ext cx="2057114" cy="493803"/>
          </a:xfrm>
        </p:spPr>
        <p:txBody>
          <a:bodyPr/>
          <a:lstStyle>
            <a:lvl1pPr marL="0" indent="0">
              <a:spcBef>
                <a:spcPts val="0"/>
              </a:spcBef>
              <a:buNone/>
              <a:defRPr sz="1600" b="1"/>
            </a:lvl1pPr>
          </a:lstStyle>
          <a:p>
            <a:pPr lvl="0"/>
            <a:r>
              <a:rPr lang="en-US"/>
              <a:t>Click to edit article title</a:t>
            </a:r>
          </a:p>
        </p:txBody>
      </p:sp>
      <p:sp>
        <p:nvSpPr>
          <p:cNvPr id="112" name="Text Placeholder 12">
            <a:extLst>
              <a:ext uri="{FF2B5EF4-FFF2-40B4-BE49-F238E27FC236}">
                <a16:creationId xmlns:a16="http://schemas.microsoft.com/office/drawing/2014/main" id="{91841311-69AF-A57A-9504-138CDFEEF3D2}"/>
              </a:ext>
            </a:extLst>
          </p:cNvPr>
          <p:cNvSpPr>
            <a:spLocks noGrp="1" noRot="1" noMove="1" noResize="1" noEditPoints="1" noAdjustHandles="1" noChangeArrowheads="1" noChangeShapeType="1"/>
          </p:cNvSpPr>
          <p:nvPr>
            <p:ph type="body" sz="quarter" idx="44" hasCustomPrompt="1"/>
          </p:nvPr>
        </p:nvSpPr>
        <p:spPr>
          <a:xfrm>
            <a:off x="5881134" y="2553881"/>
            <a:ext cx="2057114" cy="811551"/>
          </a:xfrm>
        </p:spPr>
        <p:txBody>
          <a:bodyPr/>
          <a:lstStyle>
            <a:lvl1pPr marL="0" indent="0">
              <a:spcBef>
                <a:spcPts val="0"/>
              </a:spcBef>
              <a:buNone/>
              <a:defRPr sz="1200" b="0"/>
            </a:lvl1pPr>
          </a:lstStyle>
          <a:p>
            <a:pPr lvl="0"/>
            <a:r>
              <a:rPr lang="en-US"/>
              <a:t>Click to edit article text</a:t>
            </a:r>
          </a:p>
        </p:txBody>
      </p:sp>
      <p:sp>
        <p:nvSpPr>
          <p:cNvPr id="113" name="Picture Placeholder 5">
            <a:extLst>
              <a:ext uri="{FF2B5EF4-FFF2-40B4-BE49-F238E27FC236}">
                <a16:creationId xmlns:a16="http://schemas.microsoft.com/office/drawing/2014/main" id="{AC5594F5-B739-F9F5-B141-083404386AAA}"/>
              </a:ext>
            </a:extLst>
          </p:cNvPr>
          <p:cNvSpPr>
            <a:spLocks noGrp="1" noRot="1" noMove="1" noResize="1" noEditPoints="1" noAdjustHandles="1" noChangeArrowheads="1" noChangeShapeType="1"/>
          </p:cNvSpPr>
          <p:nvPr>
            <p:ph type="pic" sz="quarter" idx="45"/>
          </p:nvPr>
        </p:nvSpPr>
        <p:spPr>
          <a:xfrm>
            <a:off x="44973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4" name="Text Placeholder 10">
            <a:extLst>
              <a:ext uri="{FF2B5EF4-FFF2-40B4-BE49-F238E27FC236}">
                <a16:creationId xmlns:a16="http://schemas.microsoft.com/office/drawing/2014/main" id="{944C210C-44C4-1518-1F32-F9B2137BCEFF}"/>
              </a:ext>
            </a:extLst>
          </p:cNvPr>
          <p:cNvSpPr>
            <a:spLocks noGrp="1" noRot="1" noMove="1" noResize="1" noEditPoints="1" noAdjustHandles="1" noChangeArrowheads="1" noChangeShapeType="1"/>
          </p:cNvSpPr>
          <p:nvPr>
            <p:ph type="body" sz="quarter" idx="46" hasCustomPrompt="1"/>
          </p:nvPr>
        </p:nvSpPr>
        <p:spPr>
          <a:xfrm>
            <a:off x="4409317" y="3493094"/>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15" name="Text Placeholder 12">
            <a:extLst>
              <a:ext uri="{FF2B5EF4-FFF2-40B4-BE49-F238E27FC236}">
                <a16:creationId xmlns:a16="http://schemas.microsoft.com/office/drawing/2014/main" id="{3E832F08-D32E-F4D6-0BB2-3E5DF57FD35C}"/>
              </a:ext>
            </a:extLst>
          </p:cNvPr>
          <p:cNvSpPr>
            <a:spLocks noGrp="1" noRot="1" noMove="1" noResize="1" noEditPoints="1" noAdjustHandles="1" noChangeArrowheads="1" noChangeShapeType="1"/>
          </p:cNvSpPr>
          <p:nvPr>
            <p:ph type="body" sz="quarter" idx="47" hasCustomPrompt="1"/>
          </p:nvPr>
        </p:nvSpPr>
        <p:spPr>
          <a:xfrm>
            <a:off x="5881134" y="3580265"/>
            <a:ext cx="2057114" cy="493803"/>
          </a:xfrm>
        </p:spPr>
        <p:txBody>
          <a:bodyPr/>
          <a:lstStyle>
            <a:lvl1pPr marL="0" indent="0">
              <a:spcBef>
                <a:spcPts val="0"/>
              </a:spcBef>
              <a:buNone/>
              <a:defRPr sz="1600" b="1"/>
            </a:lvl1pPr>
          </a:lstStyle>
          <a:p>
            <a:pPr lvl="0"/>
            <a:r>
              <a:rPr lang="en-US"/>
              <a:t>Click to edit article title</a:t>
            </a:r>
          </a:p>
        </p:txBody>
      </p:sp>
      <p:sp>
        <p:nvSpPr>
          <p:cNvPr id="116" name="Text Placeholder 12">
            <a:extLst>
              <a:ext uri="{FF2B5EF4-FFF2-40B4-BE49-F238E27FC236}">
                <a16:creationId xmlns:a16="http://schemas.microsoft.com/office/drawing/2014/main" id="{FFAB04FE-BE40-15B2-BD54-9E76DA7EF4DC}"/>
              </a:ext>
            </a:extLst>
          </p:cNvPr>
          <p:cNvSpPr>
            <a:spLocks noGrp="1" noRot="1" noMove="1" noResize="1" noEditPoints="1" noAdjustHandles="1" noChangeArrowheads="1" noChangeShapeType="1"/>
          </p:cNvSpPr>
          <p:nvPr>
            <p:ph type="body" sz="quarter" idx="48" hasCustomPrompt="1"/>
          </p:nvPr>
        </p:nvSpPr>
        <p:spPr>
          <a:xfrm>
            <a:off x="5881134" y="4069172"/>
            <a:ext cx="2057114" cy="811551"/>
          </a:xfrm>
        </p:spPr>
        <p:txBody>
          <a:bodyPr/>
          <a:lstStyle>
            <a:lvl1pPr marL="0" indent="0">
              <a:spcBef>
                <a:spcPts val="0"/>
              </a:spcBef>
              <a:buNone/>
              <a:defRPr sz="1200" b="0"/>
            </a:lvl1pPr>
          </a:lstStyle>
          <a:p>
            <a:pPr lvl="0"/>
            <a:r>
              <a:rPr lang="en-US"/>
              <a:t>Click to edit article text</a:t>
            </a:r>
          </a:p>
        </p:txBody>
      </p:sp>
      <p:sp>
        <p:nvSpPr>
          <p:cNvPr id="117" name="Picture Placeholder 5">
            <a:extLst>
              <a:ext uri="{FF2B5EF4-FFF2-40B4-BE49-F238E27FC236}">
                <a16:creationId xmlns:a16="http://schemas.microsoft.com/office/drawing/2014/main" id="{C4EA353C-DD6A-97E2-0D81-EE79623558EB}"/>
              </a:ext>
            </a:extLst>
          </p:cNvPr>
          <p:cNvSpPr>
            <a:spLocks noGrp="1" noRot="1" noMove="1" noResize="1" noEditPoints="1" noAdjustHandles="1" noChangeArrowheads="1" noChangeShapeType="1"/>
          </p:cNvSpPr>
          <p:nvPr>
            <p:ph type="pic" sz="quarter" idx="49"/>
          </p:nvPr>
        </p:nvSpPr>
        <p:spPr>
          <a:xfrm>
            <a:off x="44973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8" name="Text Placeholder 10">
            <a:extLst>
              <a:ext uri="{FF2B5EF4-FFF2-40B4-BE49-F238E27FC236}">
                <a16:creationId xmlns:a16="http://schemas.microsoft.com/office/drawing/2014/main" id="{0EC28B8A-1AF5-FE71-6584-D3D69B1104C8}"/>
              </a:ext>
            </a:extLst>
          </p:cNvPr>
          <p:cNvSpPr>
            <a:spLocks noGrp="1" noRot="1" noMove="1" noResize="1" noEditPoints="1" noAdjustHandles="1" noChangeArrowheads="1" noChangeShapeType="1"/>
          </p:cNvSpPr>
          <p:nvPr>
            <p:ph type="body" sz="quarter" idx="50" hasCustomPrompt="1"/>
          </p:nvPr>
        </p:nvSpPr>
        <p:spPr>
          <a:xfrm>
            <a:off x="4409317" y="5008385"/>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19" name="Text Placeholder 12">
            <a:extLst>
              <a:ext uri="{FF2B5EF4-FFF2-40B4-BE49-F238E27FC236}">
                <a16:creationId xmlns:a16="http://schemas.microsoft.com/office/drawing/2014/main" id="{2695EE8A-0D4D-01BE-842C-A703070184CC}"/>
              </a:ext>
            </a:extLst>
          </p:cNvPr>
          <p:cNvSpPr>
            <a:spLocks noGrp="1" noRot="1" noMove="1" noResize="1" noEditPoints="1" noAdjustHandles="1" noChangeArrowheads="1" noChangeShapeType="1"/>
          </p:cNvSpPr>
          <p:nvPr>
            <p:ph type="body" sz="quarter" idx="51" hasCustomPrompt="1"/>
          </p:nvPr>
        </p:nvSpPr>
        <p:spPr>
          <a:xfrm>
            <a:off x="5881134" y="5095556"/>
            <a:ext cx="2057114" cy="493803"/>
          </a:xfrm>
        </p:spPr>
        <p:txBody>
          <a:bodyPr/>
          <a:lstStyle>
            <a:lvl1pPr marL="0" indent="0">
              <a:spcBef>
                <a:spcPts val="0"/>
              </a:spcBef>
              <a:buNone/>
              <a:defRPr sz="1600" b="1"/>
            </a:lvl1pPr>
          </a:lstStyle>
          <a:p>
            <a:pPr lvl="0"/>
            <a:r>
              <a:rPr lang="en-US"/>
              <a:t>Click to edit article title</a:t>
            </a:r>
          </a:p>
        </p:txBody>
      </p:sp>
      <p:sp>
        <p:nvSpPr>
          <p:cNvPr id="120" name="Text Placeholder 12">
            <a:extLst>
              <a:ext uri="{FF2B5EF4-FFF2-40B4-BE49-F238E27FC236}">
                <a16:creationId xmlns:a16="http://schemas.microsoft.com/office/drawing/2014/main" id="{180DB007-D78A-067E-CC85-D6117F263AF4}"/>
              </a:ext>
            </a:extLst>
          </p:cNvPr>
          <p:cNvSpPr>
            <a:spLocks noGrp="1" noRot="1" noMove="1" noResize="1" noEditPoints="1" noAdjustHandles="1" noChangeArrowheads="1" noChangeShapeType="1"/>
          </p:cNvSpPr>
          <p:nvPr>
            <p:ph type="body" sz="quarter" idx="52" hasCustomPrompt="1"/>
          </p:nvPr>
        </p:nvSpPr>
        <p:spPr>
          <a:xfrm>
            <a:off x="5881134" y="5584463"/>
            <a:ext cx="2057114" cy="811551"/>
          </a:xfrm>
        </p:spPr>
        <p:txBody>
          <a:bodyPr/>
          <a:lstStyle>
            <a:lvl1pPr marL="0" indent="0">
              <a:spcBef>
                <a:spcPts val="0"/>
              </a:spcBef>
              <a:buNone/>
              <a:defRPr sz="1200" b="0"/>
            </a:lvl1pPr>
          </a:lstStyle>
          <a:p>
            <a:pPr lvl="0"/>
            <a:r>
              <a:rPr lang="en-US"/>
              <a:t>Click to edit article text</a:t>
            </a:r>
          </a:p>
        </p:txBody>
      </p:sp>
      <p:sp>
        <p:nvSpPr>
          <p:cNvPr id="121" name="Picture Placeholder 5">
            <a:extLst>
              <a:ext uri="{FF2B5EF4-FFF2-40B4-BE49-F238E27FC236}">
                <a16:creationId xmlns:a16="http://schemas.microsoft.com/office/drawing/2014/main" id="{590C79BD-25CB-3D84-A242-3586F952A7CC}"/>
              </a:ext>
            </a:extLst>
          </p:cNvPr>
          <p:cNvSpPr>
            <a:spLocks noGrp="1" noRot="1" noMove="1" noResize="1" noEditPoints="1" noAdjustHandles="1" noChangeArrowheads="1" noChangeShapeType="1"/>
          </p:cNvSpPr>
          <p:nvPr>
            <p:ph type="pic" sz="quarter" idx="53"/>
          </p:nvPr>
        </p:nvSpPr>
        <p:spPr>
          <a:xfrm>
            <a:off x="81549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2" name="Text Placeholder 10">
            <a:extLst>
              <a:ext uri="{FF2B5EF4-FFF2-40B4-BE49-F238E27FC236}">
                <a16:creationId xmlns:a16="http://schemas.microsoft.com/office/drawing/2014/main" id="{EF977A0E-DFCC-39AE-0790-C3EA8A92C807}"/>
              </a:ext>
            </a:extLst>
          </p:cNvPr>
          <p:cNvSpPr>
            <a:spLocks noGrp="1" noRot="1" noMove="1" noResize="1" noEditPoints="1" noAdjustHandles="1" noChangeArrowheads="1" noChangeShapeType="1"/>
          </p:cNvSpPr>
          <p:nvPr>
            <p:ph type="body" sz="quarter" idx="54" hasCustomPrompt="1"/>
          </p:nvPr>
        </p:nvSpPr>
        <p:spPr>
          <a:xfrm>
            <a:off x="8066917" y="1977803"/>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23" name="Text Placeholder 12">
            <a:extLst>
              <a:ext uri="{FF2B5EF4-FFF2-40B4-BE49-F238E27FC236}">
                <a16:creationId xmlns:a16="http://schemas.microsoft.com/office/drawing/2014/main" id="{9746B45C-2318-94A1-67EB-49E2AA7871B1}"/>
              </a:ext>
            </a:extLst>
          </p:cNvPr>
          <p:cNvSpPr>
            <a:spLocks noGrp="1" noRot="1" noMove="1" noResize="1" noEditPoints="1" noAdjustHandles="1" noChangeArrowheads="1" noChangeShapeType="1"/>
          </p:cNvSpPr>
          <p:nvPr>
            <p:ph type="body" sz="quarter" idx="55" hasCustomPrompt="1"/>
          </p:nvPr>
        </p:nvSpPr>
        <p:spPr>
          <a:xfrm>
            <a:off x="9538734" y="2064974"/>
            <a:ext cx="2057114" cy="493803"/>
          </a:xfrm>
        </p:spPr>
        <p:txBody>
          <a:bodyPr/>
          <a:lstStyle>
            <a:lvl1pPr marL="0" indent="0">
              <a:spcBef>
                <a:spcPts val="0"/>
              </a:spcBef>
              <a:buNone/>
              <a:defRPr sz="1600" b="1"/>
            </a:lvl1pPr>
          </a:lstStyle>
          <a:p>
            <a:pPr lvl="0"/>
            <a:r>
              <a:rPr lang="en-US"/>
              <a:t>Click to edit article title</a:t>
            </a:r>
          </a:p>
        </p:txBody>
      </p:sp>
      <p:sp>
        <p:nvSpPr>
          <p:cNvPr id="124" name="Text Placeholder 12">
            <a:extLst>
              <a:ext uri="{FF2B5EF4-FFF2-40B4-BE49-F238E27FC236}">
                <a16:creationId xmlns:a16="http://schemas.microsoft.com/office/drawing/2014/main" id="{E47C028E-DEAC-EDA8-6A66-AFF67CCE3E0C}"/>
              </a:ext>
            </a:extLst>
          </p:cNvPr>
          <p:cNvSpPr>
            <a:spLocks noGrp="1" noRot="1" noMove="1" noResize="1" noEditPoints="1" noAdjustHandles="1" noChangeArrowheads="1" noChangeShapeType="1"/>
          </p:cNvSpPr>
          <p:nvPr>
            <p:ph type="body" sz="quarter" idx="56" hasCustomPrompt="1"/>
          </p:nvPr>
        </p:nvSpPr>
        <p:spPr>
          <a:xfrm>
            <a:off x="9538734" y="2553881"/>
            <a:ext cx="2057114" cy="811551"/>
          </a:xfrm>
        </p:spPr>
        <p:txBody>
          <a:bodyPr/>
          <a:lstStyle>
            <a:lvl1pPr marL="0" indent="0">
              <a:spcBef>
                <a:spcPts val="0"/>
              </a:spcBef>
              <a:buNone/>
              <a:defRPr sz="1200" b="0"/>
            </a:lvl1pPr>
          </a:lstStyle>
          <a:p>
            <a:pPr lvl="0"/>
            <a:r>
              <a:rPr lang="en-US"/>
              <a:t>Click to edit article text</a:t>
            </a:r>
          </a:p>
        </p:txBody>
      </p:sp>
      <p:sp>
        <p:nvSpPr>
          <p:cNvPr id="125" name="Picture Placeholder 5">
            <a:extLst>
              <a:ext uri="{FF2B5EF4-FFF2-40B4-BE49-F238E27FC236}">
                <a16:creationId xmlns:a16="http://schemas.microsoft.com/office/drawing/2014/main" id="{48A76127-EF75-1378-2049-CF4A284F2252}"/>
              </a:ext>
            </a:extLst>
          </p:cNvPr>
          <p:cNvSpPr>
            <a:spLocks noGrp="1" noRot="1" noMove="1" noResize="1" noEditPoints="1" noAdjustHandles="1" noChangeArrowheads="1" noChangeShapeType="1"/>
          </p:cNvSpPr>
          <p:nvPr>
            <p:ph type="pic" sz="quarter" idx="57"/>
          </p:nvPr>
        </p:nvSpPr>
        <p:spPr>
          <a:xfrm>
            <a:off x="81549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6" name="Text Placeholder 10">
            <a:extLst>
              <a:ext uri="{FF2B5EF4-FFF2-40B4-BE49-F238E27FC236}">
                <a16:creationId xmlns:a16="http://schemas.microsoft.com/office/drawing/2014/main" id="{AD94725A-1DCB-7371-719D-B1156FC64ECF}"/>
              </a:ext>
            </a:extLst>
          </p:cNvPr>
          <p:cNvSpPr>
            <a:spLocks noGrp="1" noRot="1" noMove="1" noResize="1" noEditPoints="1" noAdjustHandles="1" noChangeArrowheads="1" noChangeShapeType="1"/>
          </p:cNvSpPr>
          <p:nvPr>
            <p:ph type="body" sz="quarter" idx="58" hasCustomPrompt="1"/>
          </p:nvPr>
        </p:nvSpPr>
        <p:spPr>
          <a:xfrm>
            <a:off x="8066917" y="3493094"/>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27" name="Text Placeholder 12">
            <a:extLst>
              <a:ext uri="{FF2B5EF4-FFF2-40B4-BE49-F238E27FC236}">
                <a16:creationId xmlns:a16="http://schemas.microsoft.com/office/drawing/2014/main" id="{C7A468DC-CD26-25B7-F606-8F26A6F39DD1}"/>
              </a:ext>
            </a:extLst>
          </p:cNvPr>
          <p:cNvSpPr>
            <a:spLocks noGrp="1" noRot="1" noMove="1" noResize="1" noEditPoints="1" noAdjustHandles="1" noChangeArrowheads="1" noChangeShapeType="1"/>
          </p:cNvSpPr>
          <p:nvPr>
            <p:ph type="body" sz="quarter" idx="59" hasCustomPrompt="1"/>
          </p:nvPr>
        </p:nvSpPr>
        <p:spPr>
          <a:xfrm>
            <a:off x="9538734" y="3580265"/>
            <a:ext cx="2057114" cy="493803"/>
          </a:xfrm>
        </p:spPr>
        <p:txBody>
          <a:bodyPr/>
          <a:lstStyle>
            <a:lvl1pPr marL="0" indent="0">
              <a:spcBef>
                <a:spcPts val="0"/>
              </a:spcBef>
              <a:buNone/>
              <a:defRPr sz="1600" b="1"/>
            </a:lvl1pPr>
          </a:lstStyle>
          <a:p>
            <a:pPr lvl="0"/>
            <a:r>
              <a:rPr lang="en-US"/>
              <a:t>Click to edit article title</a:t>
            </a:r>
          </a:p>
        </p:txBody>
      </p:sp>
      <p:sp>
        <p:nvSpPr>
          <p:cNvPr id="128" name="Text Placeholder 12">
            <a:extLst>
              <a:ext uri="{FF2B5EF4-FFF2-40B4-BE49-F238E27FC236}">
                <a16:creationId xmlns:a16="http://schemas.microsoft.com/office/drawing/2014/main" id="{79592484-2FA0-4762-A814-B1652EFD32F5}"/>
              </a:ext>
            </a:extLst>
          </p:cNvPr>
          <p:cNvSpPr>
            <a:spLocks noGrp="1" noRot="1" noMove="1" noResize="1" noEditPoints="1" noAdjustHandles="1" noChangeArrowheads="1" noChangeShapeType="1"/>
          </p:cNvSpPr>
          <p:nvPr>
            <p:ph type="body" sz="quarter" idx="60" hasCustomPrompt="1"/>
          </p:nvPr>
        </p:nvSpPr>
        <p:spPr>
          <a:xfrm>
            <a:off x="9538734" y="4069172"/>
            <a:ext cx="2057114" cy="811551"/>
          </a:xfrm>
        </p:spPr>
        <p:txBody>
          <a:bodyPr/>
          <a:lstStyle>
            <a:lvl1pPr marL="0" indent="0">
              <a:spcBef>
                <a:spcPts val="0"/>
              </a:spcBef>
              <a:buNone/>
              <a:defRPr sz="1200" b="0"/>
            </a:lvl1pPr>
          </a:lstStyle>
          <a:p>
            <a:pPr lvl="0"/>
            <a:r>
              <a:rPr lang="en-US"/>
              <a:t>Click to edit article text</a:t>
            </a:r>
          </a:p>
        </p:txBody>
      </p:sp>
      <p:sp>
        <p:nvSpPr>
          <p:cNvPr id="129" name="Picture Placeholder 5">
            <a:extLst>
              <a:ext uri="{FF2B5EF4-FFF2-40B4-BE49-F238E27FC236}">
                <a16:creationId xmlns:a16="http://schemas.microsoft.com/office/drawing/2014/main" id="{D8F79A8B-CCAA-F52E-8457-B3E0E7A094DD}"/>
              </a:ext>
            </a:extLst>
          </p:cNvPr>
          <p:cNvSpPr>
            <a:spLocks noGrp="1" noRot="1" noMove="1" noResize="1" noEditPoints="1" noAdjustHandles="1" noChangeArrowheads="1" noChangeShapeType="1"/>
          </p:cNvSpPr>
          <p:nvPr>
            <p:ph type="pic" sz="quarter" idx="61"/>
          </p:nvPr>
        </p:nvSpPr>
        <p:spPr>
          <a:xfrm>
            <a:off x="81549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30" name="Text Placeholder 10">
            <a:extLst>
              <a:ext uri="{FF2B5EF4-FFF2-40B4-BE49-F238E27FC236}">
                <a16:creationId xmlns:a16="http://schemas.microsoft.com/office/drawing/2014/main" id="{D3A86E27-B69C-9666-734B-7C1DDA113BBF}"/>
              </a:ext>
            </a:extLst>
          </p:cNvPr>
          <p:cNvSpPr>
            <a:spLocks noGrp="1" noRot="1" noMove="1" noResize="1" noEditPoints="1" noAdjustHandles="1" noChangeArrowheads="1" noChangeShapeType="1"/>
          </p:cNvSpPr>
          <p:nvPr>
            <p:ph type="body" sz="quarter" idx="62" hasCustomPrompt="1"/>
          </p:nvPr>
        </p:nvSpPr>
        <p:spPr>
          <a:xfrm>
            <a:off x="8066917" y="5008385"/>
            <a:ext cx="3650950" cy="164453"/>
          </a:xfrm>
        </p:spPr>
        <p:txBody>
          <a:bodyPr anchor="b"/>
          <a:lstStyle>
            <a:lvl1pPr marL="0" indent="0">
              <a:buNone/>
              <a:defRPr sz="2700" b="0">
                <a:solidFill>
                  <a:schemeClr val="tx2"/>
                </a:solidFill>
              </a:defRPr>
            </a:lvl1pPr>
          </a:lstStyle>
          <a:p>
            <a:pPr lvl="0"/>
            <a:r>
              <a:rPr lang="en-US"/>
              <a:t>__________________</a:t>
            </a:r>
          </a:p>
        </p:txBody>
      </p:sp>
      <p:sp>
        <p:nvSpPr>
          <p:cNvPr id="131" name="Text Placeholder 12">
            <a:extLst>
              <a:ext uri="{FF2B5EF4-FFF2-40B4-BE49-F238E27FC236}">
                <a16:creationId xmlns:a16="http://schemas.microsoft.com/office/drawing/2014/main" id="{59E48676-02F4-0903-F5F4-CEC1CC077214}"/>
              </a:ext>
            </a:extLst>
          </p:cNvPr>
          <p:cNvSpPr>
            <a:spLocks noGrp="1" noRot="1" noMove="1" noResize="1" noEditPoints="1" noAdjustHandles="1" noChangeArrowheads="1" noChangeShapeType="1"/>
          </p:cNvSpPr>
          <p:nvPr>
            <p:ph type="body" sz="quarter" idx="63" hasCustomPrompt="1"/>
          </p:nvPr>
        </p:nvSpPr>
        <p:spPr>
          <a:xfrm>
            <a:off x="9538734" y="5095556"/>
            <a:ext cx="2057114" cy="493803"/>
          </a:xfrm>
        </p:spPr>
        <p:txBody>
          <a:bodyPr/>
          <a:lstStyle>
            <a:lvl1pPr marL="0" indent="0">
              <a:spcBef>
                <a:spcPts val="0"/>
              </a:spcBef>
              <a:buNone/>
              <a:defRPr sz="1600" b="1"/>
            </a:lvl1pPr>
          </a:lstStyle>
          <a:p>
            <a:pPr lvl="0"/>
            <a:r>
              <a:rPr lang="en-US"/>
              <a:t>Click to edit article title</a:t>
            </a:r>
          </a:p>
        </p:txBody>
      </p:sp>
      <p:sp>
        <p:nvSpPr>
          <p:cNvPr id="132" name="Text Placeholder 12">
            <a:extLst>
              <a:ext uri="{FF2B5EF4-FFF2-40B4-BE49-F238E27FC236}">
                <a16:creationId xmlns:a16="http://schemas.microsoft.com/office/drawing/2014/main" id="{753450F6-CAAE-2963-98F3-E13C3A4096B4}"/>
              </a:ext>
            </a:extLst>
          </p:cNvPr>
          <p:cNvSpPr>
            <a:spLocks noGrp="1" noRot="1" noMove="1" noResize="1" noEditPoints="1" noAdjustHandles="1" noChangeArrowheads="1" noChangeShapeType="1"/>
          </p:cNvSpPr>
          <p:nvPr>
            <p:ph type="body" sz="quarter" idx="64" hasCustomPrompt="1"/>
          </p:nvPr>
        </p:nvSpPr>
        <p:spPr>
          <a:xfrm>
            <a:off x="9538734" y="5584463"/>
            <a:ext cx="2057114" cy="811551"/>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3388542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Groupings_Lt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56197" y="14280"/>
            <a:ext cx="1230915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3202167" y="2064975"/>
            <a:ext cx="2825496" cy="530352"/>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3202167" y="2701242"/>
            <a:ext cx="2825496" cy="969264"/>
          </a:xfrm>
        </p:spPr>
        <p:txBody>
          <a:bodyPr/>
          <a:lstStyle>
            <a:lvl1pPr marL="0" indent="0">
              <a:spcBef>
                <a:spcPts val="0"/>
              </a:spcBef>
              <a:buNone/>
              <a:defRPr sz="1200" b="0"/>
            </a:lvl1pPr>
          </a:lstStyle>
          <a:p>
            <a:pPr lvl="0"/>
            <a:r>
              <a:rPr lang="en-US"/>
              <a:t>Click to edit article text</a:t>
            </a:r>
          </a:p>
        </p:txBody>
      </p:sp>
      <p:sp>
        <p:nvSpPr>
          <p:cNvPr id="15" name="Picture Placeholder 5">
            <a:extLst>
              <a:ext uri="{FF2B5EF4-FFF2-40B4-BE49-F238E27FC236}">
                <a16:creationId xmlns:a16="http://schemas.microsoft.com/office/drawing/2014/main" id="{2F55971D-1F0E-4FBF-2320-CCD69E8CE368}"/>
              </a:ext>
            </a:extLst>
          </p:cNvPr>
          <p:cNvSpPr>
            <a:spLocks noGrp="1" noRot="1" noMove="1" noResize="1" noEditPoints="1" noAdjustHandles="1" noChangeArrowheads="1" noChangeShapeType="1"/>
          </p:cNvSpPr>
          <p:nvPr>
            <p:ph type="pic" sz="quarter" idx="33"/>
          </p:nvPr>
        </p:nvSpPr>
        <p:spPr>
          <a:xfrm>
            <a:off x="6450879" y="2074863"/>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6" name="Text Placeholder 10">
            <a:extLst>
              <a:ext uri="{FF2B5EF4-FFF2-40B4-BE49-F238E27FC236}">
                <a16:creationId xmlns:a16="http://schemas.microsoft.com/office/drawing/2014/main" id="{EA117122-62C0-1DBF-F783-0C36B7C06D6C}"/>
              </a:ext>
            </a:extLst>
          </p:cNvPr>
          <p:cNvSpPr>
            <a:spLocks noGrp="1" noRot="1" noMove="1" noResize="1" noEditPoints="1" noAdjustHandles="1" noChangeArrowheads="1" noChangeShapeType="1"/>
          </p:cNvSpPr>
          <p:nvPr>
            <p:ph type="body" sz="quarter" idx="34" hasCustomPrompt="1"/>
          </p:nvPr>
        </p:nvSpPr>
        <p:spPr>
          <a:xfrm>
            <a:off x="6362808" y="1906466"/>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17" name="Text Placeholder 12">
            <a:extLst>
              <a:ext uri="{FF2B5EF4-FFF2-40B4-BE49-F238E27FC236}">
                <a16:creationId xmlns:a16="http://schemas.microsoft.com/office/drawing/2014/main" id="{5E4F6C25-5AB4-01DC-B56C-E83558BE7518}"/>
              </a:ext>
            </a:extLst>
          </p:cNvPr>
          <p:cNvSpPr>
            <a:spLocks noGrp="1" noRot="1" noMove="1" noResize="1" noEditPoints="1" noAdjustHandles="1" noChangeArrowheads="1" noChangeShapeType="1"/>
          </p:cNvSpPr>
          <p:nvPr>
            <p:ph type="body" sz="quarter" idx="35" hasCustomPrompt="1"/>
          </p:nvPr>
        </p:nvSpPr>
        <p:spPr>
          <a:xfrm>
            <a:off x="8813258" y="2064975"/>
            <a:ext cx="2825496" cy="530352"/>
          </a:xfrm>
        </p:spPr>
        <p:txBody>
          <a:bodyPr/>
          <a:lstStyle>
            <a:lvl1pPr marL="0" indent="0">
              <a:spcBef>
                <a:spcPts val="0"/>
              </a:spcBef>
              <a:buNone/>
              <a:defRPr sz="1600" b="1"/>
            </a:lvl1pPr>
          </a:lstStyle>
          <a:p>
            <a:pPr lvl="0"/>
            <a:r>
              <a:rPr lang="en-US"/>
              <a:t>Click to edit article title</a:t>
            </a:r>
          </a:p>
        </p:txBody>
      </p:sp>
      <p:sp>
        <p:nvSpPr>
          <p:cNvPr id="19" name="Text Placeholder 12">
            <a:extLst>
              <a:ext uri="{FF2B5EF4-FFF2-40B4-BE49-F238E27FC236}">
                <a16:creationId xmlns:a16="http://schemas.microsoft.com/office/drawing/2014/main" id="{B98CBFB4-5202-220C-8B4D-534C8B665AA4}"/>
              </a:ext>
            </a:extLst>
          </p:cNvPr>
          <p:cNvSpPr>
            <a:spLocks noGrp="1" noRot="1" noMove="1" noResize="1" noEditPoints="1" noAdjustHandles="1" noChangeArrowheads="1" noChangeShapeType="1"/>
          </p:cNvSpPr>
          <p:nvPr>
            <p:ph type="body" sz="quarter" idx="36" hasCustomPrompt="1"/>
          </p:nvPr>
        </p:nvSpPr>
        <p:spPr>
          <a:xfrm>
            <a:off x="8813258" y="2701242"/>
            <a:ext cx="2825496" cy="969264"/>
          </a:xfrm>
        </p:spPr>
        <p:txBody>
          <a:bodyPr/>
          <a:lstStyle>
            <a:lvl1pPr marL="0" indent="0">
              <a:spcBef>
                <a:spcPts val="0"/>
              </a:spcBef>
              <a:buNone/>
              <a:defRPr sz="1200" b="0"/>
            </a:lvl1pPr>
          </a:lstStyle>
          <a:p>
            <a:pPr lvl="0"/>
            <a:r>
              <a:rPr lang="en-US"/>
              <a:t>Click to edit article text</a:t>
            </a:r>
          </a:p>
        </p:txBody>
      </p:sp>
      <p:sp>
        <p:nvSpPr>
          <p:cNvPr id="28" name="Picture Placeholder 5">
            <a:extLst>
              <a:ext uri="{FF2B5EF4-FFF2-40B4-BE49-F238E27FC236}">
                <a16:creationId xmlns:a16="http://schemas.microsoft.com/office/drawing/2014/main" id="{95EF2FF6-7301-1B36-BE37-9EE6792D235E}"/>
              </a:ext>
            </a:extLst>
          </p:cNvPr>
          <p:cNvSpPr>
            <a:spLocks noGrp="1" noRot="1" noMove="1" noResize="1" noEditPoints="1" noAdjustHandles="1" noChangeArrowheads="1" noChangeShapeType="1"/>
          </p:cNvSpPr>
          <p:nvPr>
            <p:ph type="pic" sz="quarter" idx="37"/>
          </p:nvPr>
        </p:nvSpPr>
        <p:spPr>
          <a:xfrm>
            <a:off x="839788"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9" name="Text Placeholder 10">
            <a:extLst>
              <a:ext uri="{FF2B5EF4-FFF2-40B4-BE49-F238E27FC236}">
                <a16:creationId xmlns:a16="http://schemas.microsoft.com/office/drawing/2014/main" id="{4DA48EAF-C181-F46C-43FC-CC876C692DFA}"/>
              </a:ext>
            </a:extLst>
          </p:cNvPr>
          <p:cNvSpPr>
            <a:spLocks noGrp="1" noRot="1" noMove="1" noResize="1" noEditPoints="1" noAdjustHandles="1" noChangeArrowheads="1" noChangeShapeType="1"/>
          </p:cNvSpPr>
          <p:nvPr>
            <p:ph type="body" sz="quarter" idx="38" hasCustomPrompt="1"/>
          </p:nvPr>
        </p:nvSpPr>
        <p:spPr>
          <a:xfrm>
            <a:off x="751717" y="4015820"/>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30" name="Text Placeholder 12">
            <a:extLst>
              <a:ext uri="{FF2B5EF4-FFF2-40B4-BE49-F238E27FC236}">
                <a16:creationId xmlns:a16="http://schemas.microsoft.com/office/drawing/2014/main" id="{CDACF621-7015-FDAF-8AC3-2A8EE6146575}"/>
              </a:ext>
            </a:extLst>
          </p:cNvPr>
          <p:cNvSpPr>
            <a:spLocks noGrp="1" noRot="1" noMove="1" noResize="1" noEditPoints="1" noAdjustHandles="1" noChangeArrowheads="1" noChangeShapeType="1"/>
          </p:cNvSpPr>
          <p:nvPr>
            <p:ph type="body" sz="quarter" idx="39" hasCustomPrompt="1"/>
          </p:nvPr>
        </p:nvSpPr>
        <p:spPr>
          <a:xfrm>
            <a:off x="3202167" y="4174329"/>
            <a:ext cx="2825496" cy="530352"/>
          </a:xfrm>
        </p:spPr>
        <p:txBody>
          <a:bodyPr/>
          <a:lstStyle>
            <a:lvl1pPr marL="0" indent="0">
              <a:spcBef>
                <a:spcPts val="0"/>
              </a:spcBef>
              <a:buNone/>
              <a:defRPr sz="1600" b="1"/>
            </a:lvl1pPr>
          </a:lstStyle>
          <a:p>
            <a:pPr lvl="0"/>
            <a:r>
              <a:rPr lang="en-US"/>
              <a:t>Click to edit article title</a:t>
            </a:r>
          </a:p>
        </p:txBody>
      </p:sp>
      <p:sp>
        <p:nvSpPr>
          <p:cNvPr id="31" name="Text Placeholder 12">
            <a:extLst>
              <a:ext uri="{FF2B5EF4-FFF2-40B4-BE49-F238E27FC236}">
                <a16:creationId xmlns:a16="http://schemas.microsoft.com/office/drawing/2014/main" id="{79EA9B77-254F-4C54-9232-C8AE4557C59E}"/>
              </a:ext>
            </a:extLst>
          </p:cNvPr>
          <p:cNvSpPr>
            <a:spLocks noGrp="1" noRot="1" noMove="1" noResize="1" noEditPoints="1" noAdjustHandles="1" noChangeArrowheads="1" noChangeShapeType="1"/>
          </p:cNvSpPr>
          <p:nvPr>
            <p:ph type="body" sz="quarter" idx="40" hasCustomPrompt="1"/>
          </p:nvPr>
        </p:nvSpPr>
        <p:spPr>
          <a:xfrm>
            <a:off x="3202167" y="4810596"/>
            <a:ext cx="2825496" cy="969264"/>
          </a:xfrm>
        </p:spPr>
        <p:txBody>
          <a:bodyPr/>
          <a:lstStyle>
            <a:lvl1pPr marL="0" indent="0">
              <a:spcBef>
                <a:spcPts val="0"/>
              </a:spcBef>
              <a:buNone/>
              <a:defRPr sz="1200" b="0"/>
            </a:lvl1pPr>
          </a:lstStyle>
          <a:p>
            <a:pPr lvl="0"/>
            <a:r>
              <a:rPr lang="en-US"/>
              <a:t>Click to edit article text</a:t>
            </a:r>
          </a:p>
        </p:txBody>
      </p:sp>
      <p:sp>
        <p:nvSpPr>
          <p:cNvPr id="32" name="Picture Placeholder 5">
            <a:extLst>
              <a:ext uri="{FF2B5EF4-FFF2-40B4-BE49-F238E27FC236}">
                <a16:creationId xmlns:a16="http://schemas.microsoft.com/office/drawing/2014/main" id="{2ED3B9A0-E8DC-F874-29B0-E660B332F0FB}"/>
              </a:ext>
            </a:extLst>
          </p:cNvPr>
          <p:cNvSpPr>
            <a:spLocks noGrp="1" noRot="1" noMove="1" noResize="1" noEditPoints="1" noAdjustHandles="1" noChangeArrowheads="1" noChangeShapeType="1"/>
          </p:cNvSpPr>
          <p:nvPr>
            <p:ph type="pic" sz="quarter" idx="41"/>
          </p:nvPr>
        </p:nvSpPr>
        <p:spPr>
          <a:xfrm>
            <a:off x="6450879" y="4184217"/>
            <a:ext cx="2359152" cy="1600200"/>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3" name="Text Placeholder 10">
            <a:extLst>
              <a:ext uri="{FF2B5EF4-FFF2-40B4-BE49-F238E27FC236}">
                <a16:creationId xmlns:a16="http://schemas.microsoft.com/office/drawing/2014/main" id="{EA0D6C9B-41FA-710A-20D3-EEDE62ABC7D4}"/>
              </a:ext>
            </a:extLst>
          </p:cNvPr>
          <p:cNvSpPr>
            <a:spLocks noGrp="1" noRot="1" noMove="1" noResize="1" noEditPoints="1" noAdjustHandles="1" noChangeArrowheads="1" noChangeShapeType="1"/>
          </p:cNvSpPr>
          <p:nvPr>
            <p:ph type="body" sz="quarter" idx="42" hasCustomPrompt="1"/>
          </p:nvPr>
        </p:nvSpPr>
        <p:spPr>
          <a:xfrm>
            <a:off x="6362808" y="4015820"/>
            <a:ext cx="5561012" cy="227013"/>
          </a:xfrm>
        </p:spPr>
        <p:txBody>
          <a:bodyPr anchor="b"/>
          <a:lstStyle>
            <a:lvl1pPr marL="0" indent="0">
              <a:buNone/>
              <a:defRPr sz="3500" b="1">
                <a:solidFill>
                  <a:schemeClr val="accent1"/>
                </a:solidFill>
              </a:defRPr>
            </a:lvl1pPr>
          </a:lstStyle>
          <a:p>
            <a:pPr lvl="0"/>
            <a:r>
              <a:rPr lang="en-US"/>
              <a:t>_____________________</a:t>
            </a:r>
          </a:p>
        </p:txBody>
      </p:sp>
      <p:sp>
        <p:nvSpPr>
          <p:cNvPr id="34" name="Text Placeholder 12">
            <a:extLst>
              <a:ext uri="{FF2B5EF4-FFF2-40B4-BE49-F238E27FC236}">
                <a16:creationId xmlns:a16="http://schemas.microsoft.com/office/drawing/2014/main" id="{B7A82CD2-4722-E91E-BB68-CDEC21E456DC}"/>
              </a:ext>
            </a:extLst>
          </p:cNvPr>
          <p:cNvSpPr>
            <a:spLocks noGrp="1" noRot="1" noMove="1" noResize="1" noEditPoints="1" noAdjustHandles="1" noChangeArrowheads="1" noChangeShapeType="1"/>
          </p:cNvSpPr>
          <p:nvPr>
            <p:ph type="body" sz="quarter" idx="43" hasCustomPrompt="1"/>
          </p:nvPr>
        </p:nvSpPr>
        <p:spPr>
          <a:xfrm>
            <a:off x="8813258" y="4174329"/>
            <a:ext cx="2825496" cy="530352"/>
          </a:xfrm>
        </p:spPr>
        <p:txBody>
          <a:bodyPr/>
          <a:lstStyle>
            <a:lvl1pPr marL="0" indent="0">
              <a:spcBef>
                <a:spcPts val="0"/>
              </a:spcBef>
              <a:buNone/>
              <a:defRPr sz="1600" b="1"/>
            </a:lvl1pPr>
          </a:lstStyle>
          <a:p>
            <a:pPr lvl="0"/>
            <a:r>
              <a:rPr lang="en-US"/>
              <a:t>Click to edit article title</a:t>
            </a:r>
          </a:p>
        </p:txBody>
      </p:sp>
      <p:sp>
        <p:nvSpPr>
          <p:cNvPr id="38" name="Text Placeholder 12">
            <a:extLst>
              <a:ext uri="{FF2B5EF4-FFF2-40B4-BE49-F238E27FC236}">
                <a16:creationId xmlns:a16="http://schemas.microsoft.com/office/drawing/2014/main" id="{E60567CF-F659-2A46-8769-AFC334125E4A}"/>
              </a:ext>
            </a:extLst>
          </p:cNvPr>
          <p:cNvSpPr>
            <a:spLocks noGrp="1" noRot="1" noMove="1" noResize="1" noEditPoints="1" noAdjustHandles="1" noChangeArrowheads="1" noChangeShapeType="1"/>
          </p:cNvSpPr>
          <p:nvPr>
            <p:ph type="body" sz="quarter" idx="44" hasCustomPrompt="1"/>
          </p:nvPr>
        </p:nvSpPr>
        <p:spPr>
          <a:xfrm>
            <a:off x="8813258" y="4810596"/>
            <a:ext cx="2825496" cy="969264"/>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2817828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PictureGroupings_Lt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49424" y="0"/>
            <a:ext cx="1229561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06466"/>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827258" y="2064975"/>
            <a:ext cx="2593439" cy="442818"/>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827258" y="2701243"/>
            <a:ext cx="2593439" cy="727758"/>
          </a:xfrm>
        </p:spPr>
        <p:txBody>
          <a:bodyPr/>
          <a:lstStyle>
            <a:lvl1pPr marL="0" indent="0">
              <a:spcBef>
                <a:spcPts val="0"/>
              </a:spcBef>
              <a:buNone/>
              <a:defRPr sz="1200" b="0"/>
            </a:lvl1pPr>
          </a:lstStyle>
          <a:p>
            <a:pPr lvl="0"/>
            <a:r>
              <a:rPr lang="en-US"/>
              <a:t>Click to edit article text</a:t>
            </a:r>
          </a:p>
        </p:txBody>
      </p:sp>
      <p:sp>
        <p:nvSpPr>
          <p:cNvPr id="25" name="Picture Placeholder 5">
            <a:extLst>
              <a:ext uri="{FF2B5EF4-FFF2-40B4-BE49-F238E27FC236}">
                <a16:creationId xmlns:a16="http://schemas.microsoft.com/office/drawing/2014/main" id="{48BD704D-D4B2-4496-4A9B-105F7299D1EA}"/>
              </a:ext>
            </a:extLst>
          </p:cNvPr>
          <p:cNvSpPr>
            <a:spLocks noGrp="1" noRot="1" noMove="1" noResize="1" noEditPoints="1" noAdjustHandles="1" noChangeArrowheads="1" noChangeShapeType="1"/>
          </p:cNvSpPr>
          <p:nvPr>
            <p:ph type="pic" sz="quarter" idx="45"/>
          </p:nvPr>
        </p:nvSpPr>
        <p:spPr>
          <a:xfrm>
            <a:off x="839788"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26" name="Text Placeholder 10">
            <a:extLst>
              <a:ext uri="{FF2B5EF4-FFF2-40B4-BE49-F238E27FC236}">
                <a16:creationId xmlns:a16="http://schemas.microsoft.com/office/drawing/2014/main" id="{7D62B3F2-0EAE-CC17-A07C-C03143995D64}"/>
              </a:ext>
            </a:extLst>
          </p:cNvPr>
          <p:cNvSpPr>
            <a:spLocks noGrp="1" noRot="1" noMove="1" noResize="1" noEditPoints="1" noAdjustHandles="1" noChangeArrowheads="1" noChangeShapeType="1"/>
          </p:cNvSpPr>
          <p:nvPr>
            <p:ph type="body" sz="quarter" idx="46" hasCustomPrompt="1"/>
          </p:nvPr>
        </p:nvSpPr>
        <p:spPr>
          <a:xfrm>
            <a:off x="751717" y="3427042"/>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27" name="Text Placeholder 12">
            <a:extLst>
              <a:ext uri="{FF2B5EF4-FFF2-40B4-BE49-F238E27FC236}">
                <a16:creationId xmlns:a16="http://schemas.microsoft.com/office/drawing/2014/main" id="{6D129DF9-21E2-91F3-FF52-6F2CB80A795E}"/>
              </a:ext>
            </a:extLst>
          </p:cNvPr>
          <p:cNvSpPr>
            <a:spLocks noGrp="1" noRot="1" noMove="1" noResize="1" noEditPoints="1" noAdjustHandles="1" noChangeArrowheads="1" noChangeShapeType="1"/>
          </p:cNvSpPr>
          <p:nvPr>
            <p:ph type="body" sz="quarter" idx="47" hasCustomPrompt="1"/>
          </p:nvPr>
        </p:nvSpPr>
        <p:spPr>
          <a:xfrm>
            <a:off x="2827258" y="3585551"/>
            <a:ext cx="2593439" cy="442818"/>
          </a:xfrm>
        </p:spPr>
        <p:txBody>
          <a:bodyPr/>
          <a:lstStyle>
            <a:lvl1pPr marL="0" indent="0">
              <a:spcBef>
                <a:spcPts val="0"/>
              </a:spcBef>
              <a:buNone/>
              <a:defRPr sz="1600" b="1"/>
            </a:lvl1pPr>
          </a:lstStyle>
          <a:p>
            <a:pPr lvl="0"/>
            <a:r>
              <a:rPr lang="en-US"/>
              <a:t>Click to edit article title</a:t>
            </a:r>
          </a:p>
        </p:txBody>
      </p:sp>
      <p:sp>
        <p:nvSpPr>
          <p:cNvPr id="35" name="Text Placeholder 12">
            <a:extLst>
              <a:ext uri="{FF2B5EF4-FFF2-40B4-BE49-F238E27FC236}">
                <a16:creationId xmlns:a16="http://schemas.microsoft.com/office/drawing/2014/main" id="{5A7E64C8-51E4-511A-6B59-F256ED536FDB}"/>
              </a:ext>
            </a:extLst>
          </p:cNvPr>
          <p:cNvSpPr>
            <a:spLocks noGrp="1" noRot="1" noMove="1" noResize="1" noEditPoints="1" noAdjustHandles="1" noChangeArrowheads="1" noChangeShapeType="1"/>
          </p:cNvSpPr>
          <p:nvPr>
            <p:ph type="body" sz="quarter" idx="48" hasCustomPrompt="1"/>
          </p:nvPr>
        </p:nvSpPr>
        <p:spPr>
          <a:xfrm>
            <a:off x="2827258" y="4221819"/>
            <a:ext cx="2593439" cy="727758"/>
          </a:xfrm>
        </p:spPr>
        <p:txBody>
          <a:bodyPr/>
          <a:lstStyle>
            <a:lvl1pPr marL="0" indent="0">
              <a:spcBef>
                <a:spcPts val="0"/>
              </a:spcBef>
              <a:buNone/>
              <a:defRPr sz="1200" b="0"/>
            </a:lvl1pPr>
          </a:lstStyle>
          <a:p>
            <a:pPr lvl="0"/>
            <a:r>
              <a:rPr lang="en-US"/>
              <a:t>Click to edit article text</a:t>
            </a:r>
          </a:p>
        </p:txBody>
      </p:sp>
      <p:sp>
        <p:nvSpPr>
          <p:cNvPr id="36" name="Picture Placeholder 5">
            <a:extLst>
              <a:ext uri="{FF2B5EF4-FFF2-40B4-BE49-F238E27FC236}">
                <a16:creationId xmlns:a16="http://schemas.microsoft.com/office/drawing/2014/main" id="{31B0FF92-842D-E050-5604-0E651F00FDB1}"/>
              </a:ext>
            </a:extLst>
          </p:cNvPr>
          <p:cNvSpPr>
            <a:spLocks noGrp="1" noRot="1" noMove="1" noResize="1" noEditPoints="1" noAdjustHandles="1" noChangeArrowheads="1" noChangeShapeType="1"/>
          </p:cNvSpPr>
          <p:nvPr>
            <p:ph type="pic" sz="quarter" idx="49"/>
          </p:nvPr>
        </p:nvSpPr>
        <p:spPr>
          <a:xfrm>
            <a:off x="839788"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37" name="Text Placeholder 10">
            <a:extLst>
              <a:ext uri="{FF2B5EF4-FFF2-40B4-BE49-F238E27FC236}">
                <a16:creationId xmlns:a16="http://schemas.microsoft.com/office/drawing/2014/main" id="{ED6F42C3-B54D-AE16-F012-AD28984F4CDE}"/>
              </a:ext>
            </a:extLst>
          </p:cNvPr>
          <p:cNvSpPr>
            <a:spLocks noGrp="1" noRot="1" noMove="1" noResize="1" noEditPoints="1" noAdjustHandles="1" noChangeArrowheads="1" noChangeShapeType="1"/>
          </p:cNvSpPr>
          <p:nvPr>
            <p:ph type="body" sz="quarter" idx="50" hasCustomPrompt="1"/>
          </p:nvPr>
        </p:nvSpPr>
        <p:spPr>
          <a:xfrm>
            <a:off x="751717" y="4947618"/>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39" name="Text Placeholder 12">
            <a:extLst>
              <a:ext uri="{FF2B5EF4-FFF2-40B4-BE49-F238E27FC236}">
                <a16:creationId xmlns:a16="http://schemas.microsoft.com/office/drawing/2014/main" id="{F3602A3D-0AE1-028C-6ED5-71BDA966C0AA}"/>
              </a:ext>
            </a:extLst>
          </p:cNvPr>
          <p:cNvSpPr>
            <a:spLocks noGrp="1" noRot="1" noMove="1" noResize="1" noEditPoints="1" noAdjustHandles="1" noChangeArrowheads="1" noChangeShapeType="1"/>
          </p:cNvSpPr>
          <p:nvPr>
            <p:ph type="body" sz="quarter" idx="51" hasCustomPrompt="1"/>
          </p:nvPr>
        </p:nvSpPr>
        <p:spPr>
          <a:xfrm>
            <a:off x="2827258" y="5106127"/>
            <a:ext cx="2593439" cy="442818"/>
          </a:xfrm>
        </p:spPr>
        <p:txBody>
          <a:bodyPr/>
          <a:lstStyle>
            <a:lvl1pPr marL="0" indent="0">
              <a:spcBef>
                <a:spcPts val="0"/>
              </a:spcBef>
              <a:buNone/>
              <a:defRPr sz="1600" b="1"/>
            </a:lvl1pPr>
          </a:lstStyle>
          <a:p>
            <a:pPr lvl="0"/>
            <a:r>
              <a:rPr lang="en-US"/>
              <a:t>Click to edit article title</a:t>
            </a:r>
          </a:p>
        </p:txBody>
      </p:sp>
      <p:sp>
        <p:nvSpPr>
          <p:cNvPr id="40" name="Text Placeholder 12">
            <a:extLst>
              <a:ext uri="{FF2B5EF4-FFF2-40B4-BE49-F238E27FC236}">
                <a16:creationId xmlns:a16="http://schemas.microsoft.com/office/drawing/2014/main" id="{62E8D329-90FB-3610-8191-8038D5F3C5DF}"/>
              </a:ext>
            </a:extLst>
          </p:cNvPr>
          <p:cNvSpPr>
            <a:spLocks noGrp="1" noRot="1" noMove="1" noResize="1" noEditPoints="1" noAdjustHandles="1" noChangeArrowheads="1" noChangeShapeType="1"/>
          </p:cNvSpPr>
          <p:nvPr>
            <p:ph type="body" sz="quarter" idx="52" hasCustomPrompt="1"/>
          </p:nvPr>
        </p:nvSpPr>
        <p:spPr>
          <a:xfrm>
            <a:off x="2827258" y="5742395"/>
            <a:ext cx="2593439" cy="727758"/>
          </a:xfrm>
        </p:spPr>
        <p:txBody>
          <a:bodyPr/>
          <a:lstStyle>
            <a:lvl1pPr marL="0" indent="0">
              <a:spcBef>
                <a:spcPts val="0"/>
              </a:spcBef>
              <a:buNone/>
              <a:defRPr sz="1200" b="0"/>
            </a:lvl1pPr>
          </a:lstStyle>
          <a:p>
            <a:pPr lvl="0"/>
            <a:r>
              <a:rPr lang="en-US"/>
              <a:t>Click to edit article text</a:t>
            </a:r>
          </a:p>
        </p:txBody>
      </p:sp>
      <p:sp>
        <p:nvSpPr>
          <p:cNvPr id="41" name="Picture Placeholder 5">
            <a:extLst>
              <a:ext uri="{FF2B5EF4-FFF2-40B4-BE49-F238E27FC236}">
                <a16:creationId xmlns:a16="http://schemas.microsoft.com/office/drawing/2014/main" id="{EB5C90FF-DDB5-AE24-65E7-6B8AF18D1A40}"/>
              </a:ext>
            </a:extLst>
          </p:cNvPr>
          <p:cNvSpPr>
            <a:spLocks noGrp="1" noRot="1" noMove="1" noResize="1" noEditPoints="1" noAdjustHandles="1" noChangeArrowheads="1" noChangeShapeType="1"/>
          </p:cNvSpPr>
          <p:nvPr>
            <p:ph type="pic" sz="quarter" idx="53"/>
          </p:nvPr>
        </p:nvSpPr>
        <p:spPr>
          <a:xfrm>
            <a:off x="6458390" y="2074863"/>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2" name="Text Placeholder 10">
            <a:extLst>
              <a:ext uri="{FF2B5EF4-FFF2-40B4-BE49-F238E27FC236}">
                <a16:creationId xmlns:a16="http://schemas.microsoft.com/office/drawing/2014/main" id="{AB0818BF-21D4-1902-76F6-89DBDB8ABE05}"/>
              </a:ext>
            </a:extLst>
          </p:cNvPr>
          <p:cNvSpPr>
            <a:spLocks noGrp="1" noRot="1" noMove="1" noResize="1" noEditPoints="1" noAdjustHandles="1" noChangeArrowheads="1" noChangeShapeType="1"/>
          </p:cNvSpPr>
          <p:nvPr>
            <p:ph type="body" sz="quarter" idx="54" hasCustomPrompt="1"/>
          </p:nvPr>
        </p:nvSpPr>
        <p:spPr>
          <a:xfrm>
            <a:off x="6370319" y="1906466"/>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43" name="Text Placeholder 12">
            <a:extLst>
              <a:ext uri="{FF2B5EF4-FFF2-40B4-BE49-F238E27FC236}">
                <a16:creationId xmlns:a16="http://schemas.microsoft.com/office/drawing/2014/main" id="{15EDF771-5C2E-5608-80E0-06199262C0F3}"/>
              </a:ext>
            </a:extLst>
          </p:cNvPr>
          <p:cNvSpPr>
            <a:spLocks noGrp="1" noRot="1" noMove="1" noResize="1" noEditPoints="1" noAdjustHandles="1" noChangeArrowheads="1" noChangeShapeType="1"/>
          </p:cNvSpPr>
          <p:nvPr>
            <p:ph type="body" sz="quarter" idx="55" hasCustomPrompt="1"/>
          </p:nvPr>
        </p:nvSpPr>
        <p:spPr>
          <a:xfrm>
            <a:off x="8445860" y="2064975"/>
            <a:ext cx="2593439" cy="442818"/>
          </a:xfrm>
        </p:spPr>
        <p:txBody>
          <a:bodyPr/>
          <a:lstStyle>
            <a:lvl1pPr marL="0" indent="0">
              <a:spcBef>
                <a:spcPts val="0"/>
              </a:spcBef>
              <a:buNone/>
              <a:defRPr sz="1600" b="1"/>
            </a:lvl1pPr>
          </a:lstStyle>
          <a:p>
            <a:pPr lvl="0"/>
            <a:r>
              <a:rPr lang="en-US"/>
              <a:t>Click to edit article title</a:t>
            </a:r>
          </a:p>
        </p:txBody>
      </p:sp>
      <p:sp>
        <p:nvSpPr>
          <p:cNvPr id="44" name="Text Placeholder 12">
            <a:extLst>
              <a:ext uri="{FF2B5EF4-FFF2-40B4-BE49-F238E27FC236}">
                <a16:creationId xmlns:a16="http://schemas.microsoft.com/office/drawing/2014/main" id="{E5C18FB2-BD66-0A53-8531-FE5D4A67CF40}"/>
              </a:ext>
            </a:extLst>
          </p:cNvPr>
          <p:cNvSpPr>
            <a:spLocks noGrp="1" noRot="1" noMove="1" noResize="1" noEditPoints="1" noAdjustHandles="1" noChangeArrowheads="1" noChangeShapeType="1"/>
          </p:cNvSpPr>
          <p:nvPr>
            <p:ph type="body" sz="quarter" idx="56" hasCustomPrompt="1"/>
          </p:nvPr>
        </p:nvSpPr>
        <p:spPr>
          <a:xfrm>
            <a:off x="8445860" y="2701243"/>
            <a:ext cx="2593439" cy="727758"/>
          </a:xfrm>
        </p:spPr>
        <p:txBody>
          <a:bodyPr/>
          <a:lstStyle>
            <a:lvl1pPr marL="0" indent="0">
              <a:spcBef>
                <a:spcPts val="0"/>
              </a:spcBef>
              <a:buNone/>
              <a:defRPr sz="1200" b="0"/>
            </a:lvl1pPr>
          </a:lstStyle>
          <a:p>
            <a:pPr lvl="0"/>
            <a:r>
              <a:rPr lang="en-US"/>
              <a:t>Click to edit article text</a:t>
            </a:r>
          </a:p>
        </p:txBody>
      </p:sp>
      <p:sp>
        <p:nvSpPr>
          <p:cNvPr id="45" name="Picture Placeholder 5">
            <a:extLst>
              <a:ext uri="{FF2B5EF4-FFF2-40B4-BE49-F238E27FC236}">
                <a16:creationId xmlns:a16="http://schemas.microsoft.com/office/drawing/2014/main" id="{0F0387D7-5804-0B63-E728-BCFBE83B5AFC}"/>
              </a:ext>
            </a:extLst>
          </p:cNvPr>
          <p:cNvSpPr>
            <a:spLocks noGrp="1" noRot="1" noMove="1" noResize="1" noEditPoints="1" noAdjustHandles="1" noChangeArrowheads="1" noChangeShapeType="1"/>
          </p:cNvSpPr>
          <p:nvPr>
            <p:ph type="pic" sz="quarter" idx="57"/>
          </p:nvPr>
        </p:nvSpPr>
        <p:spPr>
          <a:xfrm>
            <a:off x="6458390" y="3595439"/>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46" name="Text Placeholder 10">
            <a:extLst>
              <a:ext uri="{FF2B5EF4-FFF2-40B4-BE49-F238E27FC236}">
                <a16:creationId xmlns:a16="http://schemas.microsoft.com/office/drawing/2014/main" id="{221D7C78-14E2-FB07-142E-336DFB49FECE}"/>
              </a:ext>
            </a:extLst>
          </p:cNvPr>
          <p:cNvSpPr>
            <a:spLocks noGrp="1" noRot="1" noMove="1" noResize="1" noEditPoints="1" noAdjustHandles="1" noChangeArrowheads="1" noChangeShapeType="1"/>
          </p:cNvSpPr>
          <p:nvPr>
            <p:ph type="body" sz="quarter" idx="58" hasCustomPrompt="1"/>
          </p:nvPr>
        </p:nvSpPr>
        <p:spPr>
          <a:xfrm>
            <a:off x="6370319" y="3427042"/>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47" name="Text Placeholder 12">
            <a:extLst>
              <a:ext uri="{FF2B5EF4-FFF2-40B4-BE49-F238E27FC236}">
                <a16:creationId xmlns:a16="http://schemas.microsoft.com/office/drawing/2014/main" id="{05D933EE-1C44-24F1-1935-FB3B441054BB}"/>
              </a:ext>
            </a:extLst>
          </p:cNvPr>
          <p:cNvSpPr>
            <a:spLocks noGrp="1" noRot="1" noMove="1" noResize="1" noEditPoints="1" noAdjustHandles="1" noChangeArrowheads="1" noChangeShapeType="1"/>
          </p:cNvSpPr>
          <p:nvPr>
            <p:ph type="body" sz="quarter" idx="59" hasCustomPrompt="1"/>
          </p:nvPr>
        </p:nvSpPr>
        <p:spPr>
          <a:xfrm>
            <a:off x="8445860" y="3585551"/>
            <a:ext cx="2593439" cy="442818"/>
          </a:xfrm>
        </p:spPr>
        <p:txBody>
          <a:bodyPr/>
          <a:lstStyle>
            <a:lvl1pPr marL="0" indent="0">
              <a:spcBef>
                <a:spcPts val="0"/>
              </a:spcBef>
              <a:buNone/>
              <a:defRPr sz="1600" b="1"/>
            </a:lvl1pPr>
          </a:lstStyle>
          <a:p>
            <a:pPr lvl="0"/>
            <a:r>
              <a:rPr lang="en-US"/>
              <a:t>Click to edit article title</a:t>
            </a:r>
          </a:p>
        </p:txBody>
      </p:sp>
      <p:sp>
        <p:nvSpPr>
          <p:cNvPr id="48" name="Text Placeholder 12">
            <a:extLst>
              <a:ext uri="{FF2B5EF4-FFF2-40B4-BE49-F238E27FC236}">
                <a16:creationId xmlns:a16="http://schemas.microsoft.com/office/drawing/2014/main" id="{198E88B0-7411-6AE5-5FDD-DA5C907210E2}"/>
              </a:ext>
            </a:extLst>
          </p:cNvPr>
          <p:cNvSpPr>
            <a:spLocks noGrp="1" noRot="1" noMove="1" noResize="1" noEditPoints="1" noAdjustHandles="1" noChangeArrowheads="1" noChangeShapeType="1"/>
          </p:cNvSpPr>
          <p:nvPr>
            <p:ph type="body" sz="quarter" idx="60" hasCustomPrompt="1"/>
          </p:nvPr>
        </p:nvSpPr>
        <p:spPr>
          <a:xfrm>
            <a:off x="8445860" y="4221819"/>
            <a:ext cx="2593439" cy="727758"/>
          </a:xfrm>
        </p:spPr>
        <p:txBody>
          <a:bodyPr/>
          <a:lstStyle>
            <a:lvl1pPr marL="0" indent="0">
              <a:spcBef>
                <a:spcPts val="0"/>
              </a:spcBef>
              <a:buNone/>
              <a:defRPr sz="1200" b="0"/>
            </a:lvl1pPr>
          </a:lstStyle>
          <a:p>
            <a:pPr lvl="0"/>
            <a:r>
              <a:rPr lang="en-US"/>
              <a:t>Click to edit article text</a:t>
            </a:r>
          </a:p>
        </p:txBody>
      </p:sp>
      <p:sp>
        <p:nvSpPr>
          <p:cNvPr id="49" name="Picture Placeholder 5">
            <a:extLst>
              <a:ext uri="{FF2B5EF4-FFF2-40B4-BE49-F238E27FC236}">
                <a16:creationId xmlns:a16="http://schemas.microsoft.com/office/drawing/2014/main" id="{326EDFB1-7103-C4CB-98E2-3EDD437F4529}"/>
              </a:ext>
            </a:extLst>
          </p:cNvPr>
          <p:cNvSpPr>
            <a:spLocks noGrp="1" noRot="1" noMove="1" noResize="1" noEditPoints="1" noAdjustHandles="1" noChangeArrowheads="1" noChangeShapeType="1"/>
          </p:cNvSpPr>
          <p:nvPr>
            <p:ph type="pic" sz="quarter" idx="61"/>
          </p:nvPr>
        </p:nvSpPr>
        <p:spPr>
          <a:xfrm>
            <a:off x="6458390" y="5116015"/>
            <a:ext cx="1969777" cy="133608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50" name="Text Placeholder 10">
            <a:extLst>
              <a:ext uri="{FF2B5EF4-FFF2-40B4-BE49-F238E27FC236}">
                <a16:creationId xmlns:a16="http://schemas.microsoft.com/office/drawing/2014/main" id="{A36820C5-FB96-510B-5B1E-739D54BA4283}"/>
              </a:ext>
            </a:extLst>
          </p:cNvPr>
          <p:cNvSpPr>
            <a:spLocks noGrp="1" noRot="1" noMove="1" noResize="1" noEditPoints="1" noAdjustHandles="1" noChangeArrowheads="1" noChangeShapeType="1"/>
          </p:cNvSpPr>
          <p:nvPr>
            <p:ph type="body" sz="quarter" idx="62" hasCustomPrompt="1"/>
          </p:nvPr>
        </p:nvSpPr>
        <p:spPr>
          <a:xfrm>
            <a:off x="6370319" y="4947618"/>
            <a:ext cx="4745634" cy="227013"/>
          </a:xfrm>
        </p:spPr>
        <p:txBody>
          <a:bodyPr anchor="b"/>
          <a:lstStyle>
            <a:lvl1pPr marL="0" indent="0">
              <a:buNone/>
              <a:defRPr sz="3400" b="0">
                <a:solidFill>
                  <a:schemeClr val="accent1"/>
                </a:solidFill>
              </a:defRPr>
            </a:lvl1pPr>
          </a:lstStyle>
          <a:p>
            <a:pPr lvl="0"/>
            <a:r>
              <a:rPr lang="en-US"/>
              <a:t>___________________</a:t>
            </a:r>
          </a:p>
        </p:txBody>
      </p:sp>
      <p:sp>
        <p:nvSpPr>
          <p:cNvPr id="51" name="Text Placeholder 12">
            <a:extLst>
              <a:ext uri="{FF2B5EF4-FFF2-40B4-BE49-F238E27FC236}">
                <a16:creationId xmlns:a16="http://schemas.microsoft.com/office/drawing/2014/main" id="{2C7383D4-FE45-032A-8845-5D98BE9D5671}"/>
              </a:ext>
            </a:extLst>
          </p:cNvPr>
          <p:cNvSpPr>
            <a:spLocks noGrp="1" noRot="1" noMove="1" noResize="1" noEditPoints="1" noAdjustHandles="1" noChangeArrowheads="1" noChangeShapeType="1"/>
          </p:cNvSpPr>
          <p:nvPr>
            <p:ph type="body" sz="quarter" idx="63" hasCustomPrompt="1"/>
          </p:nvPr>
        </p:nvSpPr>
        <p:spPr>
          <a:xfrm>
            <a:off x="8445860" y="5106127"/>
            <a:ext cx="2593439" cy="442818"/>
          </a:xfrm>
        </p:spPr>
        <p:txBody>
          <a:bodyPr/>
          <a:lstStyle>
            <a:lvl1pPr marL="0" indent="0">
              <a:spcBef>
                <a:spcPts val="0"/>
              </a:spcBef>
              <a:buNone/>
              <a:defRPr sz="1600" b="1"/>
            </a:lvl1pPr>
          </a:lstStyle>
          <a:p>
            <a:pPr lvl="0"/>
            <a:r>
              <a:rPr lang="en-US"/>
              <a:t>Click to edit article title</a:t>
            </a:r>
          </a:p>
        </p:txBody>
      </p:sp>
      <p:sp>
        <p:nvSpPr>
          <p:cNvPr id="52" name="Text Placeholder 12">
            <a:extLst>
              <a:ext uri="{FF2B5EF4-FFF2-40B4-BE49-F238E27FC236}">
                <a16:creationId xmlns:a16="http://schemas.microsoft.com/office/drawing/2014/main" id="{3066E40F-B749-6B99-4D9D-00BEA21FA0BB}"/>
              </a:ext>
            </a:extLst>
          </p:cNvPr>
          <p:cNvSpPr>
            <a:spLocks noGrp="1" noRot="1" noMove="1" noResize="1" noEditPoints="1" noAdjustHandles="1" noChangeArrowheads="1" noChangeShapeType="1"/>
          </p:cNvSpPr>
          <p:nvPr>
            <p:ph type="body" sz="quarter" idx="64" hasCustomPrompt="1"/>
          </p:nvPr>
        </p:nvSpPr>
        <p:spPr>
          <a:xfrm>
            <a:off x="8445860" y="5742395"/>
            <a:ext cx="2593439" cy="727758"/>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15099359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PictureGroupings_Lt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185116D-312A-9596-9AE5-13E6A245E803}"/>
              </a:ext>
            </a:extLst>
          </p:cNvPr>
          <p:cNvSpPr>
            <a:spLocks noGrp="1" noRot="1" noMove="1" noResize="1" noEditPoints="1" noAdjustHandles="1" noChangeArrowheads="1" noChangeShapeType="1"/>
          </p:cNvSpPr>
          <p:nvPr userDrawn="1"/>
        </p:nvSpPr>
        <p:spPr>
          <a:xfrm>
            <a:off x="-56197" y="0"/>
            <a:ext cx="12309158"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80D3C562-C880-2BD2-0899-1DF7CB5A763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6" name="Picture Placeholder 5"/>
          <p:cNvSpPr>
            <a:spLocks noGrp="1" noRot="1" noMove="1" noResize="1" noEditPoints="1" noAdjustHandles="1" noChangeArrowheads="1" noChangeShapeType="1"/>
          </p:cNvSpPr>
          <p:nvPr>
            <p:ph type="pic" sz="quarter" idx="20"/>
          </p:nvPr>
        </p:nvSpPr>
        <p:spPr>
          <a:xfrm>
            <a:off x="8397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 name="Text Placeholder 10">
            <a:extLst>
              <a:ext uri="{FF2B5EF4-FFF2-40B4-BE49-F238E27FC236}">
                <a16:creationId xmlns:a16="http://schemas.microsoft.com/office/drawing/2014/main" id="{47C681EB-F914-A55A-4130-1A52AC5FD2F3}"/>
              </a:ext>
            </a:extLst>
          </p:cNvPr>
          <p:cNvSpPr>
            <a:spLocks noGrp="1" noRot="1" noMove="1" noResize="1" noEditPoints="1" noAdjustHandles="1" noChangeArrowheads="1" noChangeShapeType="1"/>
          </p:cNvSpPr>
          <p:nvPr>
            <p:ph type="body" sz="quarter" idx="30" hasCustomPrompt="1"/>
          </p:nvPr>
        </p:nvSpPr>
        <p:spPr>
          <a:xfrm>
            <a:off x="7517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3" name="Text Placeholder 12">
            <a:extLst>
              <a:ext uri="{FF2B5EF4-FFF2-40B4-BE49-F238E27FC236}">
                <a16:creationId xmlns:a16="http://schemas.microsoft.com/office/drawing/2014/main" id="{66CD8691-260E-514D-8707-F017F7898714}"/>
              </a:ext>
            </a:extLst>
          </p:cNvPr>
          <p:cNvSpPr>
            <a:spLocks noGrp="1" noRot="1" noMove="1" noResize="1" noEditPoints="1" noAdjustHandles="1" noChangeArrowheads="1" noChangeShapeType="1"/>
          </p:cNvSpPr>
          <p:nvPr>
            <p:ph type="body" sz="quarter" idx="31" hasCustomPrompt="1"/>
          </p:nvPr>
        </p:nvSpPr>
        <p:spPr>
          <a:xfrm>
            <a:off x="2223534" y="2064974"/>
            <a:ext cx="2057114" cy="493803"/>
          </a:xfrm>
        </p:spPr>
        <p:txBody>
          <a:bodyPr/>
          <a:lstStyle>
            <a:lvl1pPr marL="0" indent="0">
              <a:spcBef>
                <a:spcPts val="0"/>
              </a:spcBef>
              <a:buNone/>
              <a:defRPr sz="1600" b="1"/>
            </a:lvl1pPr>
          </a:lstStyle>
          <a:p>
            <a:pPr lvl="0"/>
            <a:r>
              <a:rPr lang="en-US"/>
              <a:t>Click to edit article title</a:t>
            </a:r>
          </a:p>
        </p:txBody>
      </p:sp>
      <p:sp>
        <p:nvSpPr>
          <p:cNvPr id="14" name="Text Placeholder 12">
            <a:extLst>
              <a:ext uri="{FF2B5EF4-FFF2-40B4-BE49-F238E27FC236}">
                <a16:creationId xmlns:a16="http://schemas.microsoft.com/office/drawing/2014/main" id="{DC38A168-2445-3B0D-85D1-31A752C19060}"/>
              </a:ext>
            </a:extLst>
          </p:cNvPr>
          <p:cNvSpPr>
            <a:spLocks noGrp="1" noRot="1" noMove="1" noResize="1" noEditPoints="1" noAdjustHandles="1" noChangeArrowheads="1" noChangeShapeType="1"/>
          </p:cNvSpPr>
          <p:nvPr>
            <p:ph type="body" sz="quarter" idx="32" hasCustomPrompt="1"/>
          </p:nvPr>
        </p:nvSpPr>
        <p:spPr>
          <a:xfrm>
            <a:off x="2223534" y="2553881"/>
            <a:ext cx="2057114" cy="811551"/>
          </a:xfrm>
        </p:spPr>
        <p:txBody>
          <a:bodyPr/>
          <a:lstStyle>
            <a:lvl1pPr marL="0" indent="0">
              <a:spcBef>
                <a:spcPts val="0"/>
              </a:spcBef>
              <a:buNone/>
              <a:defRPr sz="1200" b="0"/>
            </a:lvl1pPr>
          </a:lstStyle>
          <a:p>
            <a:pPr lvl="0"/>
            <a:r>
              <a:rPr lang="en-US"/>
              <a:t>Click to edit article text</a:t>
            </a:r>
          </a:p>
        </p:txBody>
      </p:sp>
      <p:sp>
        <p:nvSpPr>
          <p:cNvPr id="101" name="Picture Placeholder 5">
            <a:extLst>
              <a:ext uri="{FF2B5EF4-FFF2-40B4-BE49-F238E27FC236}">
                <a16:creationId xmlns:a16="http://schemas.microsoft.com/office/drawing/2014/main" id="{350CF7F5-2C31-F554-0E8A-CD9AD1B9C2C4}"/>
              </a:ext>
            </a:extLst>
          </p:cNvPr>
          <p:cNvSpPr>
            <a:spLocks noGrp="1" noRot="1" noMove="1" noResize="1" noEditPoints="1" noAdjustHandles="1" noChangeArrowheads="1" noChangeShapeType="1"/>
          </p:cNvSpPr>
          <p:nvPr>
            <p:ph type="pic" sz="quarter" idx="33"/>
          </p:nvPr>
        </p:nvSpPr>
        <p:spPr>
          <a:xfrm>
            <a:off x="8397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2" name="Text Placeholder 10">
            <a:extLst>
              <a:ext uri="{FF2B5EF4-FFF2-40B4-BE49-F238E27FC236}">
                <a16:creationId xmlns:a16="http://schemas.microsoft.com/office/drawing/2014/main" id="{D655D498-6AF0-CD4A-5281-6F59FE104E32}"/>
              </a:ext>
            </a:extLst>
          </p:cNvPr>
          <p:cNvSpPr>
            <a:spLocks noGrp="1" noRot="1" noMove="1" noResize="1" noEditPoints="1" noAdjustHandles="1" noChangeArrowheads="1" noChangeShapeType="1"/>
          </p:cNvSpPr>
          <p:nvPr>
            <p:ph type="body" sz="quarter" idx="34" hasCustomPrompt="1"/>
          </p:nvPr>
        </p:nvSpPr>
        <p:spPr>
          <a:xfrm>
            <a:off x="7517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03" name="Text Placeholder 12">
            <a:extLst>
              <a:ext uri="{FF2B5EF4-FFF2-40B4-BE49-F238E27FC236}">
                <a16:creationId xmlns:a16="http://schemas.microsoft.com/office/drawing/2014/main" id="{25973DD5-1766-F1B5-5721-8612AF26F4ED}"/>
              </a:ext>
            </a:extLst>
          </p:cNvPr>
          <p:cNvSpPr>
            <a:spLocks noGrp="1" noRot="1" noMove="1" noResize="1" noEditPoints="1" noAdjustHandles="1" noChangeArrowheads="1" noChangeShapeType="1"/>
          </p:cNvSpPr>
          <p:nvPr>
            <p:ph type="body" sz="quarter" idx="35" hasCustomPrompt="1"/>
          </p:nvPr>
        </p:nvSpPr>
        <p:spPr>
          <a:xfrm>
            <a:off x="2223534" y="3580265"/>
            <a:ext cx="2057114" cy="493803"/>
          </a:xfrm>
        </p:spPr>
        <p:txBody>
          <a:bodyPr/>
          <a:lstStyle>
            <a:lvl1pPr marL="0" indent="0">
              <a:spcBef>
                <a:spcPts val="0"/>
              </a:spcBef>
              <a:buNone/>
              <a:defRPr sz="1600" b="1"/>
            </a:lvl1pPr>
          </a:lstStyle>
          <a:p>
            <a:pPr lvl="0"/>
            <a:r>
              <a:rPr lang="en-US"/>
              <a:t>Click to edit article title</a:t>
            </a:r>
          </a:p>
        </p:txBody>
      </p:sp>
      <p:sp>
        <p:nvSpPr>
          <p:cNvPr id="104" name="Text Placeholder 12">
            <a:extLst>
              <a:ext uri="{FF2B5EF4-FFF2-40B4-BE49-F238E27FC236}">
                <a16:creationId xmlns:a16="http://schemas.microsoft.com/office/drawing/2014/main" id="{AD2532AC-B863-12D2-F9E0-D2023162A763}"/>
              </a:ext>
            </a:extLst>
          </p:cNvPr>
          <p:cNvSpPr>
            <a:spLocks noGrp="1" noRot="1" noMove="1" noResize="1" noEditPoints="1" noAdjustHandles="1" noChangeArrowheads="1" noChangeShapeType="1"/>
          </p:cNvSpPr>
          <p:nvPr>
            <p:ph type="body" sz="quarter" idx="36" hasCustomPrompt="1"/>
          </p:nvPr>
        </p:nvSpPr>
        <p:spPr>
          <a:xfrm>
            <a:off x="2223534" y="4069172"/>
            <a:ext cx="2057114" cy="811551"/>
          </a:xfrm>
        </p:spPr>
        <p:txBody>
          <a:bodyPr/>
          <a:lstStyle>
            <a:lvl1pPr marL="0" indent="0">
              <a:spcBef>
                <a:spcPts val="0"/>
              </a:spcBef>
              <a:buNone/>
              <a:defRPr sz="1200" b="0"/>
            </a:lvl1pPr>
          </a:lstStyle>
          <a:p>
            <a:pPr lvl="0"/>
            <a:r>
              <a:rPr lang="en-US"/>
              <a:t>Click to edit article text</a:t>
            </a:r>
          </a:p>
        </p:txBody>
      </p:sp>
      <p:sp>
        <p:nvSpPr>
          <p:cNvPr id="105" name="Picture Placeholder 5">
            <a:extLst>
              <a:ext uri="{FF2B5EF4-FFF2-40B4-BE49-F238E27FC236}">
                <a16:creationId xmlns:a16="http://schemas.microsoft.com/office/drawing/2014/main" id="{AD0B3240-CD78-9689-B262-D58E4D12A375}"/>
              </a:ext>
            </a:extLst>
          </p:cNvPr>
          <p:cNvSpPr>
            <a:spLocks noGrp="1" noRot="1" noMove="1" noResize="1" noEditPoints="1" noAdjustHandles="1" noChangeArrowheads="1" noChangeShapeType="1"/>
          </p:cNvSpPr>
          <p:nvPr>
            <p:ph type="pic" sz="quarter" idx="37"/>
          </p:nvPr>
        </p:nvSpPr>
        <p:spPr>
          <a:xfrm>
            <a:off x="8397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06" name="Text Placeholder 10">
            <a:extLst>
              <a:ext uri="{FF2B5EF4-FFF2-40B4-BE49-F238E27FC236}">
                <a16:creationId xmlns:a16="http://schemas.microsoft.com/office/drawing/2014/main" id="{801796A8-9959-2A86-E539-580166B866E6}"/>
              </a:ext>
            </a:extLst>
          </p:cNvPr>
          <p:cNvSpPr>
            <a:spLocks noGrp="1" noRot="1" noMove="1" noResize="1" noEditPoints="1" noAdjustHandles="1" noChangeArrowheads="1" noChangeShapeType="1"/>
          </p:cNvSpPr>
          <p:nvPr>
            <p:ph type="body" sz="quarter" idx="38" hasCustomPrompt="1"/>
          </p:nvPr>
        </p:nvSpPr>
        <p:spPr>
          <a:xfrm>
            <a:off x="7517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07" name="Text Placeholder 12">
            <a:extLst>
              <a:ext uri="{FF2B5EF4-FFF2-40B4-BE49-F238E27FC236}">
                <a16:creationId xmlns:a16="http://schemas.microsoft.com/office/drawing/2014/main" id="{87DCF7F0-6C0A-C618-A045-9FF30B30CF04}"/>
              </a:ext>
            </a:extLst>
          </p:cNvPr>
          <p:cNvSpPr>
            <a:spLocks noGrp="1" noRot="1" noMove="1" noResize="1" noEditPoints="1" noAdjustHandles="1" noChangeArrowheads="1" noChangeShapeType="1"/>
          </p:cNvSpPr>
          <p:nvPr>
            <p:ph type="body" sz="quarter" idx="39" hasCustomPrompt="1"/>
          </p:nvPr>
        </p:nvSpPr>
        <p:spPr>
          <a:xfrm>
            <a:off x="2223534" y="5095556"/>
            <a:ext cx="2057114" cy="493803"/>
          </a:xfrm>
        </p:spPr>
        <p:txBody>
          <a:bodyPr/>
          <a:lstStyle>
            <a:lvl1pPr marL="0" indent="0">
              <a:spcBef>
                <a:spcPts val="0"/>
              </a:spcBef>
              <a:buNone/>
              <a:defRPr sz="1600" b="1"/>
            </a:lvl1pPr>
          </a:lstStyle>
          <a:p>
            <a:pPr lvl="0"/>
            <a:r>
              <a:rPr lang="en-US"/>
              <a:t>Click to edit article title</a:t>
            </a:r>
          </a:p>
        </p:txBody>
      </p:sp>
      <p:sp>
        <p:nvSpPr>
          <p:cNvPr id="108" name="Text Placeholder 12">
            <a:extLst>
              <a:ext uri="{FF2B5EF4-FFF2-40B4-BE49-F238E27FC236}">
                <a16:creationId xmlns:a16="http://schemas.microsoft.com/office/drawing/2014/main" id="{BBC9587B-82DF-F22B-878A-86A327B2D1BE}"/>
              </a:ext>
            </a:extLst>
          </p:cNvPr>
          <p:cNvSpPr>
            <a:spLocks noGrp="1" noRot="1" noMove="1" noResize="1" noEditPoints="1" noAdjustHandles="1" noChangeArrowheads="1" noChangeShapeType="1"/>
          </p:cNvSpPr>
          <p:nvPr>
            <p:ph type="body" sz="quarter" idx="40" hasCustomPrompt="1"/>
          </p:nvPr>
        </p:nvSpPr>
        <p:spPr>
          <a:xfrm>
            <a:off x="2223534" y="5584463"/>
            <a:ext cx="2057114" cy="811551"/>
          </a:xfrm>
        </p:spPr>
        <p:txBody>
          <a:bodyPr/>
          <a:lstStyle>
            <a:lvl1pPr marL="0" indent="0">
              <a:spcBef>
                <a:spcPts val="0"/>
              </a:spcBef>
              <a:buNone/>
              <a:defRPr sz="1200" b="0"/>
            </a:lvl1pPr>
          </a:lstStyle>
          <a:p>
            <a:pPr lvl="0"/>
            <a:r>
              <a:rPr lang="en-US"/>
              <a:t>Click to edit article text</a:t>
            </a:r>
          </a:p>
        </p:txBody>
      </p:sp>
      <p:sp>
        <p:nvSpPr>
          <p:cNvPr id="109" name="Picture Placeholder 5">
            <a:extLst>
              <a:ext uri="{FF2B5EF4-FFF2-40B4-BE49-F238E27FC236}">
                <a16:creationId xmlns:a16="http://schemas.microsoft.com/office/drawing/2014/main" id="{53EE6275-A7DD-AC87-8A46-AF3B547CEC1D}"/>
              </a:ext>
            </a:extLst>
          </p:cNvPr>
          <p:cNvSpPr>
            <a:spLocks noGrp="1" noRot="1" noMove="1" noResize="1" noEditPoints="1" noAdjustHandles="1" noChangeArrowheads="1" noChangeShapeType="1"/>
          </p:cNvSpPr>
          <p:nvPr>
            <p:ph type="pic" sz="quarter" idx="41"/>
          </p:nvPr>
        </p:nvSpPr>
        <p:spPr>
          <a:xfrm>
            <a:off x="44973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0" name="Text Placeholder 10">
            <a:extLst>
              <a:ext uri="{FF2B5EF4-FFF2-40B4-BE49-F238E27FC236}">
                <a16:creationId xmlns:a16="http://schemas.microsoft.com/office/drawing/2014/main" id="{D8C957B2-19C4-356A-48A3-F750BF1C6056}"/>
              </a:ext>
            </a:extLst>
          </p:cNvPr>
          <p:cNvSpPr>
            <a:spLocks noGrp="1" noRot="1" noMove="1" noResize="1" noEditPoints="1" noAdjustHandles="1" noChangeArrowheads="1" noChangeShapeType="1"/>
          </p:cNvSpPr>
          <p:nvPr>
            <p:ph type="body" sz="quarter" idx="42" hasCustomPrompt="1"/>
          </p:nvPr>
        </p:nvSpPr>
        <p:spPr>
          <a:xfrm>
            <a:off x="44093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1" name="Text Placeholder 12">
            <a:extLst>
              <a:ext uri="{FF2B5EF4-FFF2-40B4-BE49-F238E27FC236}">
                <a16:creationId xmlns:a16="http://schemas.microsoft.com/office/drawing/2014/main" id="{C7083FC6-4C3A-F461-15A5-67993A2177D4}"/>
              </a:ext>
            </a:extLst>
          </p:cNvPr>
          <p:cNvSpPr>
            <a:spLocks noGrp="1" noRot="1" noMove="1" noResize="1" noEditPoints="1" noAdjustHandles="1" noChangeArrowheads="1" noChangeShapeType="1"/>
          </p:cNvSpPr>
          <p:nvPr>
            <p:ph type="body" sz="quarter" idx="43" hasCustomPrompt="1"/>
          </p:nvPr>
        </p:nvSpPr>
        <p:spPr>
          <a:xfrm>
            <a:off x="5881134" y="2064974"/>
            <a:ext cx="2057114" cy="493803"/>
          </a:xfrm>
        </p:spPr>
        <p:txBody>
          <a:bodyPr/>
          <a:lstStyle>
            <a:lvl1pPr marL="0" indent="0">
              <a:spcBef>
                <a:spcPts val="0"/>
              </a:spcBef>
              <a:buNone/>
              <a:defRPr sz="1600" b="1"/>
            </a:lvl1pPr>
          </a:lstStyle>
          <a:p>
            <a:pPr lvl="0"/>
            <a:r>
              <a:rPr lang="en-US"/>
              <a:t>Click to edit article title</a:t>
            </a:r>
          </a:p>
        </p:txBody>
      </p:sp>
      <p:sp>
        <p:nvSpPr>
          <p:cNvPr id="112" name="Text Placeholder 12">
            <a:extLst>
              <a:ext uri="{FF2B5EF4-FFF2-40B4-BE49-F238E27FC236}">
                <a16:creationId xmlns:a16="http://schemas.microsoft.com/office/drawing/2014/main" id="{91841311-69AF-A57A-9504-138CDFEEF3D2}"/>
              </a:ext>
            </a:extLst>
          </p:cNvPr>
          <p:cNvSpPr>
            <a:spLocks noGrp="1" noRot="1" noMove="1" noResize="1" noEditPoints="1" noAdjustHandles="1" noChangeArrowheads="1" noChangeShapeType="1"/>
          </p:cNvSpPr>
          <p:nvPr>
            <p:ph type="body" sz="quarter" idx="44" hasCustomPrompt="1"/>
          </p:nvPr>
        </p:nvSpPr>
        <p:spPr>
          <a:xfrm>
            <a:off x="5881134" y="2553881"/>
            <a:ext cx="2057114" cy="811551"/>
          </a:xfrm>
        </p:spPr>
        <p:txBody>
          <a:bodyPr/>
          <a:lstStyle>
            <a:lvl1pPr marL="0" indent="0">
              <a:spcBef>
                <a:spcPts val="0"/>
              </a:spcBef>
              <a:buNone/>
              <a:defRPr sz="1200" b="0"/>
            </a:lvl1pPr>
          </a:lstStyle>
          <a:p>
            <a:pPr lvl="0"/>
            <a:r>
              <a:rPr lang="en-US"/>
              <a:t>Click to edit article text</a:t>
            </a:r>
          </a:p>
        </p:txBody>
      </p:sp>
      <p:sp>
        <p:nvSpPr>
          <p:cNvPr id="113" name="Picture Placeholder 5">
            <a:extLst>
              <a:ext uri="{FF2B5EF4-FFF2-40B4-BE49-F238E27FC236}">
                <a16:creationId xmlns:a16="http://schemas.microsoft.com/office/drawing/2014/main" id="{AC5594F5-B739-F9F5-B141-083404386AAA}"/>
              </a:ext>
            </a:extLst>
          </p:cNvPr>
          <p:cNvSpPr>
            <a:spLocks noGrp="1" noRot="1" noMove="1" noResize="1" noEditPoints="1" noAdjustHandles="1" noChangeArrowheads="1" noChangeShapeType="1"/>
          </p:cNvSpPr>
          <p:nvPr>
            <p:ph type="pic" sz="quarter" idx="45"/>
          </p:nvPr>
        </p:nvSpPr>
        <p:spPr>
          <a:xfrm>
            <a:off x="44973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4" name="Text Placeholder 10">
            <a:extLst>
              <a:ext uri="{FF2B5EF4-FFF2-40B4-BE49-F238E27FC236}">
                <a16:creationId xmlns:a16="http://schemas.microsoft.com/office/drawing/2014/main" id="{944C210C-44C4-1518-1F32-F9B2137BCEFF}"/>
              </a:ext>
            </a:extLst>
          </p:cNvPr>
          <p:cNvSpPr>
            <a:spLocks noGrp="1" noRot="1" noMove="1" noResize="1" noEditPoints="1" noAdjustHandles="1" noChangeArrowheads="1" noChangeShapeType="1"/>
          </p:cNvSpPr>
          <p:nvPr>
            <p:ph type="body" sz="quarter" idx="46" hasCustomPrompt="1"/>
          </p:nvPr>
        </p:nvSpPr>
        <p:spPr>
          <a:xfrm>
            <a:off x="44093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5" name="Text Placeholder 12">
            <a:extLst>
              <a:ext uri="{FF2B5EF4-FFF2-40B4-BE49-F238E27FC236}">
                <a16:creationId xmlns:a16="http://schemas.microsoft.com/office/drawing/2014/main" id="{3E832F08-D32E-F4D6-0BB2-3E5DF57FD35C}"/>
              </a:ext>
            </a:extLst>
          </p:cNvPr>
          <p:cNvSpPr>
            <a:spLocks noGrp="1" noRot="1" noMove="1" noResize="1" noEditPoints="1" noAdjustHandles="1" noChangeArrowheads="1" noChangeShapeType="1"/>
          </p:cNvSpPr>
          <p:nvPr>
            <p:ph type="body" sz="quarter" idx="47" hasCustomPrompt="1"/>
          </p:nvPr>
        </p:nvSpPr>
        <p:spPr>
          <a:xfrm>
            <a:off x="5881134" y="3580265"/>
            <a:ext cx="2057114" cy="493803"/>
          </a:xfrm>
        </p:spPr>
        <p:txBody>
          <a:bodyPr/>
          <a:lstStyle>
            <a:lvl1pPr marL="0" indent="0">
              <a:spcBef>
                <a:spcPts val="0"/>
              </a:spcBef>
              <a:buNone/>
              <a:defRPr sz="1600" b="1"/>
            </a:lvl1pPr>
          </a:lstStyle>
          <a:p>
            <a:pPr lvl="0"/>
            <a:r>
              <a:rPr lang="en-US"/>
              <a:t>Click to edit article title</a:t>
            </a:r>
          </a:p>
        </p:txBody>
      </p:sp>
      <p:sp>
        <p:nvSpPr>
          <p:cNvPr id="116" name="Text Placeholder 12">
            <a:extLst>
              <a:ext uri="{FF2B5EF4-FFF2-40B4-BE49-F238E27FC236}">
                <a16:creationId xmlns:a16="http://schemas.microsoft.com/office/drawing/2014/main" id="{FFAB04FE-BE40-15B2-BD54-9E76DA7EF4DC}"/>
              </a:ext>
            </a:extLst>
          </p:cNvPr>
          <p:cNvSpPr>
            <a:spLocks noGrp="1" noRot="1" noMove="1" noResize="1" noEditPoints="1" noAdjustHandles="1" noChangeArrowheads="1" noChangeShapeType="1"/>
          </p:cNvSpPr>
          <p:nvPr>
            <p:ph type="body" sz="quarter" idx="48" hasCustomPrompt="1"/>
          </p:nvPr>
        </p:nvSpPr>
        <p:spPr>
          <a:xfrm>
            <a:off x="5881134" y="4069172"/>
            <a:ext cx="2057114" cy="811551"/>
          </a:xfrm>
        </p:spPr>
        <p:txBody>
          <a:bodyPr/>
          <a:lstStyle>
            <a:lvl1pPr marL="0" indent="0">
              <a:spcBef>
                <a:spcPts val="0"/>
              </a:spcBef>
              <a:buNone/>
              <a:defRPr sz="1200" b="0"/>
            </a:lvl1pPr>
          </a:lstStyle>
          <a:p>
            <a:pPr lvl="0"/>
            <a:r>
              <a:rPr lang="en-US"/>
              <a:t>Click to edit article text</a:t>
            </a:r>
          </a:p>
        </p:txBody>
      </p:sp>
      <p:sp>
        <p:nvSpPr>
          <p:cNvPr id="117" name="Picture Placeholder 5">
            <a:extLst>
              <a:ext uri="{FF2B5EF4-FFF2-40B4-BE49-F238E27FC236}">
                <a16:creationId xmlns:a16="http://schemas.microsoft.com/office/drawing/2014/main" id="{C4EA353C-DD6A-97E2-0D81-EE79623558EB}"/>
              </a:ext>
            </a:extLst>
          </p:cNvPr>
          <p:cNvSpPr>
            <a:spLocks noGrp="1" noRot="1" noMove="1" noResize="1" noEditPoints="1" noAdjustHandles="1" noChangeArrowheads="1" noChangeShapeType="1"/>
          </p:cNvSpPr>
          <p:nvPr>
            <p:ph type="pic" sz="quarter" idx="49"/>
          </p:nvPr>
        </p:nvSpPr>
        <p:spPr>
          <a:xfrm>
            <a:off x="44973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18" name="Text Placeholder 10">
            <a:extLst>
              <a:ext uri="{FF2B5EF4-FFF2-40B4-BE49-F238E27FC236}">
                <a16:creationId xmlns:a16="http://schemas.microsoft.com/office/drawing/2014/main" id="{0EC28B8A-1AF5-FE71-6584-D3D69B1104C8}"/>
              </a:ext>
            </a:extLst>
          </p:cNvPr>
          <p:cNvSpPr>
            <a:spLocks noGrp="1" noRot="1" noMove="1" noResize="1" noEditPoints="1" noAdjustHandles="1" noChangeArrowheads="1" noChangeShapeType="1"/>
          </p:cNvSpPr>
          <p:nvPr>
            <p:ph type="body" sz="quarter" idx="50" hasCustomPrompt="1"/>
          </p:nvPr>
        </p:nvSpPr>
        <p:spPr>
          <a:xfrm>
            <a:off x="44093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19" name="Text Placeholder 12">
            <a:extLst>
              <a:ext uri="{FF2B5EF4-FFF2-40B4-BE49-F238E27FC236}">
                <a16:creationId xmlns:a16="http://schemas.microsoft.com/office/drawing/2014/main" id="{2695EE8A-0D4D-01BE-842C-A703070184CC}"/>
              </a:ext>
            </a:extLst>
          </p:cNvPr>
          <p:cNvSpPr>
            <a:spLocks noGrp="1" noRot="1" noMove="1" noResize="1" noEditPoints="1" noAdjustHandles="1" noChangeArrowheads="1" noChangeShapeType="1"/>
          </p:cNvSpPr>
          <p:nvPr>
            <p:ph type="body" sz="quarter" idx="51" hasCustomPrompt="1"/>
          </p:nvPr>
        </p:nvSpPr>
        <p:spPr>
          <a:xfrm>
            <a:off x="5881134" y="5095556"/>
            <a:ext cx="2057114" cy="493803"/>
          </a:xfrm>
        </p:spPr>
        <p:txBody>
          <a:bodyPr/>
          <a:lstStyle>
            <a:lvl1pPr marL="0" indent="0">
              <a:spcBef>
                <a:spcPts val="0"/>
              </a:spcBef>
              <a:buNone/>
              <a:defRPr sz="1600" b="1"/>
            </a:lvl1pPr>
          </a:lstStyle>
          <a:p>
            <a:pPr lvl="0"/>
            <a:r>
              <a:rPr lang="en-US"/>
              <a:t>Click to edit article title</a:t>
            </a:r>
          </a:p>
        </p:txBody>
      </p:sp>
      <p:sp>
        <p:nvSpPr>
          <p:cNvPr id="120" name="Text Placeholder 12">
            <a:extLst>
              <a:ext uri="{FF2B5EF4-FFF2-40B4-BE49-F238E27FC236}">
                <a16:creationId xmlns:a16="http://schemas.microsoft.com/office/drawing/2014/main" id="{180DB007-D78A-067E-CC85-D6117F263AF4}"/>
              </a:ext>
            </a:extLst>
          </p:cNvPr>
          <p:cNvSpPr>
            <a:spLocks noGrp="1" noRot="1" noMove="1" noResize="1" noEditPoints="1" noAdjustHandles="1" noChangeArrowheads="1" noChangeShapeType="1"/>
          </p:cNvSpPr>
          <p:nvPr>
            <p:ph type="body" sz="quarter" idx="52" hasCustomPrompt="1"/>
          </p:nvPr>
        </p:nvSpPr>
        <p:spPr>
          <a:xfrm>
            <a:off x="5881134" y="5584463"/>
            <a:ext cx="2057114" cy="811551"/>
          </a:xfrm>
        </p:spPr>
        <p:txBody>
          <a:bodyPr/>
          <a:lstStyle>
            <a:lvl1pPr marL="0" indent="0">
              <a:spcBef>
                <a:spcPts val="0"/>
              </a:spcBef>
              <a:buNone/>
              <a:defRPr sz="1200" b="0"/>
            </a:lvl1pPr>
          </a:lstStyle>
          <a:p>
            <a:pPr lvl="0"/>
            <a:r>
              <a:rPr lang="en-US"/>
              <a:t>Click to edit article text</a:t>
            </a:r>
          </a:p>
        </p:txBody>
      </p:sp>
      <p:sp>
        <p:nvSpPr>
          <p:cNvPr id="121" name="Picture Placeholder 5">
            <a:extLst>
              <a:ext uri="{FF2B5EF4-FFF2-40B4-BE49-F238E27FC236}">
                <a16:creationId xmlns:a16="http://schemas.microsoft.com/office/drawing/2014/main" id="{590C79BD-25CB-3D84-A242-3586F952A7CC}"/>
              </a:ext>
            </a:extLst>
          </p:cNvPr>
          <p:cNvSpPr>
            <a:spLocks noGrp="1" noRot="1" noMove="1" noResize="1" noEditPoints="1" noAdjustHandles="1" noChangeArrowheads="1" noChangeShapeType="1"/>
          </p:cNvSpPr>
          <p:nvPr>
            <p:ph type="pic" sz="quarter" idx="53"/>
          </p:nvPr>
        </p:nvSpPr>
        <p:spPr>
          <a:xfrm>
            <a:off x="8154988" y="2074863"/>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2" name="Text Placeholder 10">
            <a:extLst>
              <a:ext uri="{FF2B5EF4-FFF2-40B4-BE49-F238E27FC236}">
                <a16:creationId xmlns:a16="http://schemas.microsoft.com/office/drawing/2014/main" id="{EF977A0E-DFCC-39AE-0790-C3EA8A92C807}"/>
              </a:ext>
            </a:extLst>
          </p:cNvPr>
          <p:cNvSpPr>
            <a:spLocks noGrp="1" noRot="1" noMove="1" noResize="1" noEditPoints="1" noAdjustHandles="1" noChangeArrowheads="1" noChangeShapeType="1"/>
          </p:cNvSpPr>
          <p:nvPr>
            <p:ph type="body" sz="quarter" idx="54" hasCustomPrompt="1"/>
          </p:nvPr>
        </p:nvSpPr>
        <p:spPr>
          <a:xfrm>
            <a:off x="8066917" y="1977803"/>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23" name="Text Placeholder 12">
            <a:extLst>
              <a:ext uri="{FF2B5EF4-FFF2-40B4-BE49-F238E27FC236}">
                <a16:creationId xmlns:a16="http://schemas.microsoft.com/office/drawing/2014/main" id="{9746B45C-2318-94A1-67EB-49E2AA7871B1}"/>
              </a:ext>
            </a:extLst>
          </p:cNvPr>
          <p:cNvSpPr>
            <a:spLocks noGrp="1" noRot="1" noMove="1" noResize="1" noEditPoints="1" noAdjustHandles="1" noChangeArrowheads="1" noChangeShapeType="1"/>
          </p:cNvSpPr>
          <p:nvPr>
            <p:ph type="body" sz="quarter" idx="55" hasCustomPrompt="1"/>
          </p:nvPr>
        </p:nvSpPr>
        <p:spPr>
          <a:xfrm>
            <a:off x="9538734" y="2064974"/>
            <a:ext cx="2057114" cy="493803"/>
          </a:xfrm>
        </p:spPr>
        <p:txBody>
          <a:bodyPr/>
          <a:lstStyle>
            <a:lvl1pPr marL="0" indent="0">
              <a:spcBef>
                <a:spcPts val="0"/>
              </a:spcBef>
              <a:buNone/>
              <a:defRPr sz="1600" b="1"/>
            </a:lvl1pPr>
          </a:lstStyle>
          <a:p>
            <a:pPr lvl="0"/>
            <a:r>
              <a:rPr lang="en-US"/>
              <a:t>Click to edit article title</a:t>
            </a:r>
          </a:p>
        </p:txBody>
      </p:sp>
      <p:sp>
        <p:nvSpPr>
          <p:cNvPr id="124" name="Text Placeholder 12">
            <a:extLst>
              <a:ext uri="{FF2B5EF4-FFF2-40B4-BE49-F238E27FC236}">
                <a16:creationId xmlns:a16="http://schemas.microsoft.com/office/drawing/2014/main" id="{E47C028E-DEAC-EDA8-6A66-AFF67CCE3E0C}"/>
              </a:ext>
            </a:extLst>
          </p:cNvPr>
          <p:cNvSpPr>
            <a:spLocks noGrp="1" noRot="1" noMove="1" noResize="1" noEditPoints="1" noAdjustHandles="1" noChangeArrowheads="1" noChangeShapeType="1"/>
          </p:cNvSpPr>
          <p:nvPr>
            <p:ph type="body" sz="quarter" idx="56" hasCustomPrompt="1"/>
          </p:nvPr>
        </p:nvSpPr>
        <p:spPr>
          <a:xfrm>
            <a:off x="9538734" y="2553881"/>
            <a:ext cx="2057114" cy="811551"/>
          </a:xfrm>
        </p:spPr>
        <p:txBody>
          <a:bodyPr/>
          <a:lstStyle>
            <a:lvl1pPr marL="0" indent="0">
              <a:spcBef>
                <a:spcPts val="0"/>
              </a:spcBef>
              <a:buNone/>
              <a:defRPr sz="1200" b="0"/>
            </a:lvl1pPr>
          </a:lstStyle>
          <a:p>
            <a:pPr lvl="0"/>
            <a:r>
              <a:rPr lang="en-US"/>
              <a:t>Click to edit article text</a:t>
            </a:r>
          </a:p>
        </p:txBody>
      </p:sp>
      <p:sp>
        <p:nvSpPr>
          <p:cNvPr id="125" name="Picture Placeholder 5">
            <a:extLst>
              <a:ext uri="{FF2B5EF4-FFF2-40B4-BE49-F238E27FC236}">
                <a16:creationId xmlns:a16="http://schemas.microsoft.com/office/drawing/2014/main" id="{48A76127-EF75-1378-2049-CF4A284F2252}"/>
              </a:ext>
            </a:extLst>
          </p:cNvPr>
          <p:cNvSpPr>
            <a:spLocks noGrp="1" noRot="1" noMove="1" noResize="1" noEditPoints="1" noAdjustHandles="1" noChangeArrowheads="1" noChangeShapeType="1"/>
          </p:cNvSpPr>
          <p:nvPr>
            <p:ph type="pic" sz="quarter" idx="57"/>
          </p:nvPr>
        </p:nvSpPr>
        <p:spPr>
          <a:xfrm>
            <a:off x="8154988" y="3590154"/>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26" name="Text Placeholder 10">
            <a:extLst>
              <a:ext uri="{FF2B5EF4-FFF2-40B4-BE49-F238E27FC236}">
                <a16:creationId xmlns:a16="http://schemas.microsoft.com/office/drawing/2014/main" id="{AD94725A-1DCB-7371-719D-B1156FC64ECF}"/>
              </a:ext>
            </a:extLst>
          </p:cNvPr>
          <p:cNvSpPr>
            <a:spLocks noGrp="1" noRot="1" noMove="1" noResize="1" noEditPoints="1" noAdjustHandles="1" noChangeArrowheads="1" noChangeShapeType="1"/>
          </p:cNvSpPr>
          <p:nvPr>
            <p:ph type="body" sz="quarter" idx="58" hasCustomPrompt="1"/>
          </p:nvPr>
        </p:nvSpPr>
        <p:spPr>
          <a:xfrm>
            <a:off x="8066917" y="3493094"/>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27" name="Text Placeholder 12">
            <a:extLst>
              <a:ext uri="{FF2B5EF4-FFF2-40B4-BE49-F238E27FC236}">
                <a16:creationId xmlns:a16="http://schemas.microsoft.com/office/drawing/2014/main" id="{C7A468DC-CD26-25B7-F606-8F26A6F39DD1}"/>
              </a:ext>
            </a:extLst>
          </p:cNvPr>
          <p:cNvSpPr>
            <a:spLocks noGrp="1" noRot="1" noMove="1" noResize="1" noEditPoints="1" noAdjustHandles="1" noChangeArrowheads="1" noChangeShapeType="1"/>
          </p:cNvSpPr>
          <p:nvPr>
            <p:ph type="body" sz="quarter" idx="59" hasCustomPrompt="1"/>
          </p:nvPr>
        </p:nvSpPr>
        <p:spPr>
          <a:xfrm>
            <a:off x="9538734" y="3580265"/>
            <a:ext cx="2057114" cy="493803"/>
          </a:xfrm>
        </p:spPr>
        <p:txBody>
          <a:bodyPr/>
          <a:lstStyle>
            <a:lvl1pPr marL="0" indent="0">
              <a:spcBef>
                <a:spcPts val="0"/>
              </a:spcBef>
              <a:buNone/>
              <a:defRPr sz="1600" b="1"/>
            </a:lvl1pPr>
          </a:lstStyle>
          <a:p>
            <a:pPr lvl="0"/>
            <a:r>
              <a:rPr lang="en-US"/>
              <a:t>Click to edit article title</a:t>
            </a:r>
          </a:p>
        </p:txBody>
      </p:sp>
      <p:sp>
        <p:nvSpPr>
          <p:cNvPr id="128" name="Text Placeholder 12">
            <a:extLst>
              <a:ext uri="{FF2B5EF4-FFF2-40B4-BE49-F238E27FC236}">
                <a16:creationId xmlns:a16="http://schemas.microsoft.com/office/drawing/2014/main" id="{79592484-2FA0-4762-A814-B1652EFD32F5}"/>
              </a:ext>
            </a:extLst>
          </p:cNvPr>
          <p:cNvSpPr>
            <a:spLocks noGrp="1" noRot="1" noMove="1" noResize="1" noEditPoints="1" noAdjustHandles="1" noChangeArrowheads="1" noChangeShapeType="1"/>
          </p:cNvSpPr>
          <p:nvPr>
            <p:ph type="body" sz="quarter" idx="60" hasCustomPrompt="1"/>
          </p:nvPr>
        </p:nvSpPr>
        <p:spPr>
          <a:xfrm>
            <a:off x="9538734" y="4069172"/>
            <a:ext cx="2057114" cy="811551"/>
          </a:xfrm>
        </p:spPr>
        <p:txBody>
          <a:bodyPr/>
          <a:lstStyle>
            <a:lvl1pPr marL="0" indent="0">
              <a:spcBef>
                <a:spcPts val="0"/>
              </a:spcBef>
              <a:buNone/>
              <a:defRPr sz="1200" b="0"/>
            </a:lvl1pPr>
          </a:lstStyle>
          <a:p>
            <a:pPr lvl="0"/>
            <a:r>
              <a:rPr lang="en-US"/>
              <a:t>Click to edit article text</a:t>
            </a:r>
          </a:p>
        </p:txBody>
      </p:sp>
      <p:sp>
        <p:nvSpPr>
          <p:cNvPr id="129" name="Picture Placeholder 5">
            <a:extLst>
              <a:ext uri="{FF2B5EF4-FFF2-40B4-BE49-F238E27FC236}">
                <a16:creationId xmlns:a16="http://schemas.microsoft.com/office/drawing/2014/main" id="{D8F79A8B-CCAA-F52E-8457-B3E0E7A094DD}"/>
              </a:ext>
            </a:extLst>
          </p:cNvPr>
          <p:cNvSpPr>
            <a:spLocks noGrp="1" noRot="1" noMove="1" noResize="1" noEditPoints="1" noAdjustHandles="1" noChangeArrowheads="1" noChangeShapeType="1"/>
          </p:cNvSpPr>
          <p:nvPr>
            <p:ph type="pic" sz="quarter" idx="61"/>
          </p:nvPr>
        </p:nvSpPr>
        <p:spPr>
          <a:xfrm>
            <a:off x="8154988" y="5105445"/>
            <a:ext cx="1383745" cy="1290569"/>
          </a:xfrm>
          <a:solidFill>
            <a:schemeClr val="bg1">
              <a:lumMod val="85000"/>
            </a:schemeClr>
          </a:solidFill>
        </p:spPr>
        <p:txBody>
          <a:bodyPr rtlCol="0" anchor="ctr">
            <a:normAutofit/>
          </a:bodyPr>
          <a:lstStyle>
            <a:lvl1pPr marL="0" indent="0" algn="ctr">
              <a:buNone/>
              <a:defRPr/>
            </a:lvl1pPr>
          </a:lstStyle>
          <a:p>
            <a:pPr lvl="0"/>
            <a:r>
              <a:rPr lang="en-US" noProof="0"/>
              <a:t>Click icon to add picture</a:t>
            </a:r>
          </a:p>
        </p:txBody>
      </p:sp>
      <p:sp>
        <p:nvSpPr>
          <p:cNvPr id="130" name="Text Placeholder 10">
            <a:extLst>
              <a:ext uri="{FF2B5EF4-FFF2-40B4-BE49-F238E27FC236}">
                <a16:creationId xmlns:a16="http://schemas.microsoft.com/office/drawing/2014/main" id="{D3A86E27-B69C-9666-734B-7C1DDA113BBF}"/>
              </a:ext>
            </a:extLst>
          </p:cNvPr>
          <p:cNvSpPr>
            <a:spLocks noGrp="1" noRot="1" noMove="1" noResize="1" noEditPoints="1" noAdjustHandles="1" noChangeArrowheads="1" noChangeShapeType="1"/>
          </p:cNvSpPr>
          <p:nvPr>
            <p:ph type="body" sz="quarter" idx="62" hasCustomPrompt="1"/>
          </p:nvPr>
        </p:nvSpPr>
        <p:spPr>
          <a:xfrm>
            <a:off x="8066917" y="5008385"/>
            <a:ext cx="3650950" cy="164453"/>
          </a:xfrm>
        </p:spPr>
        <p:txBody>
          <a:bodyPr anchor="b"/>
          <a:lstStyle>
            <a:lvl1pPr marL="0" indent="0">
              <a:buNone/>
              <a:defRPr sz="2700" b="0">
                <a:solidFill>
                  <a:schemeClr val="accent1"/>
                </a:solidFill>
              </a:defRPr>
            </a:lvl1pPr>
          </a:lstStyle>
          <a:p>
            <a:pPr lvl="0"/>
            <a:r>
              <a:rPr lang="en-US"/>
              <a:t>__________________</a:t>
            </a:r>
          </a:p>
        </p:txBody>
      </p:sp>
      <p:sp>
        <p:nvSpPr>
          <p:cNvPr id="131" name="Text Placeholder 12">
            <a:extLst>
              <a:ext uri="{FF2B5EF4-FFF2-40B4-BE49-F238E27FC236}">
                <a16:creationId xmlns:a16="http://schemas.microsoft.com/office/drawing/2014/main" id="{59E48676-02F4-0903-F5F4-CEC1CC077214}"/>
              </a:ext>
            </a:extLst>
          </p:cNvPr>
          <p:cNvSpPr>
            <a:spLocks noGrp="1" noRot="1" noMove="1" noResize="1" noEditPoints="1" noAdjustHandles="1" noChangeArrowheads="1" noChangeShapeType="1"/>
          </p:cNvSpPr>
          <p:nvPr>
            <p:ph type="body" sz="quarter" idx="63" hasCustomPrompt="1"/>
          </p:nvPr>
        </p:nvSpPr>
        <p:spPr>
          <a:xfrm>
            <a:off x="9538734" y="5095556"/>
            <a:ext cx="2057114" cy="493803"/>
          </a:xfrm>
        </p:spPr>
        <p:txBody>
          <a:bodyPr/>
          <a:lstStyle>
            <a:lvl1pPr marL="0" indent="0">
              <a:spcBef>
                <a:spcPts val="0"/>
              </a:spcBef>
              <a:buNone/>
              <a:defRPr sz="1600" b="1"/>
            </a:lvl1pPr>
          </a:lstStyle>
          <a:p>
            <a:pPr lvl="0"/>
            <a:r>
              <a:rPr lang="en-US"/>
              <a:t>Click to edit article title</a:t>
            </a:r>
          </a:p>
        </p:txBody>
      </p:sp>
      <p:sp>
        <p:nvSpPr>
          <p:cNvPr id="132" name="Text Placeholder 12">
            <a:extLst>
              <a:ext uri="{FF2B5EF4-FFF2-40B4-BE49-F238E27FC236}">
                <a16:creationId xmlns:a16="http://schemas.microsoft.com/office/drawing/2014/main" id="{753450F6-CAAE-2963-98F3-E13C3A4096B4}"/>
              </a:ext>
            </a:extLst>
          </p:cNvPr>
          <p:cNvSpPr>
            <a:spLocks noGrp="1" noRot="1" noMove="1" noResize="1" noEditPoints="1" noAdjustHandles="1" noChangeArrowheads="1" noChangeShapeType="1"/>
          </p:cNvSpPr>
          <p:nvPr>
            <p:ph type="body" sz="quarter" idx="64" hasCustomPrompt="1"/>
          </p:nvPr>
        </p:nvSpPr>
        <p:spPr>
          <a:xfrm>
            <a:off x="9538734" y="5584463"/>
            <a:ext cx="2057114" cy="811551"/>
          </a:xfrm>
        </p:spPr>
        <p:txBody>
          <a:bodyPr/>
          <a:lstStyle>
            <a:lvl1pPr marL="0" indent="0">
              <a:spcBef>
                <a:spcPts val="0"/>
              </a:spcBef>
              <a:buNone/>
              <a:defRPr sz="1200" b="0"/>
            </a:lvl1pPr>
          </a:lstStyle>
          <a:p>
            <a:pPr lvl="0"/>
            <a:r>
              <a:rPr lang="en-US"/>
              <a:t>Click to edit article text</a:t>
            </a:r>
          </a:p>
        </p:txBody>
      </p:sp>
    </p:spTree>
    <p:extLst>
      <p:ext uri="{BB962C8B-B14F-4D97-AF65-F5344CB8AC3E}">
        <p14:creationId xmlns:p14="http://schemas.microsoft.com/office/powerpoint/2010/main" val="591927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058">
          <p15:clr>
            <a:srgbClr val="FBAE40"/>
          </p15:clr>
        </p15:guide>
        <p15:guide id="4" orient="horz" pos="259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ullQuote_Maroon">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9B924B89-C907-516B-108C-3C33EBD22497}"/>
              </a:ext>
            </a:extLst>
          </p:cNvPr>
          <p:cNvSpPr>
            <a:spLocks noGrp="1" noRot="1" noMove="1" noResize="1" noEditPoints="1" noAdjustHandles="1" noChangeArrowheads="1" noChangeShapeType="1"/>
          </p:cNvSpPr>
          <p:nvPr userDrawn="1"/>
        </p:nvSpPr>
        <p:spPr>
          <a:xfrm>
            <a:off x="0" y="0"/>
            <a:ext cx="11407775" cy="6338888"/>
          </a:xfrm>
          <a:custGeom>
            <a:avLst/>
            <a:gdLst>
              <a:gd name="connsiteX0" fmla="*/ 0 w 11407978"/>
              <a:gd name="connsiteY0" fmla="*/ 0 h 6338454"/>
              <a:gd name="connsiteX1" fmla="*/ 11407978 w 11407978"/>
              <a:gd name="connsiteY1" fmla="*/ 0 h 6338454"/>
              <a:gd name="connsiteX2" fmla="*/ 11386363 w 11407978"/>
              <a:gd name="connsiteY2" fmla="*/ 284258 h 6338454"/>
              <a:gd name="connsiteX3" fmla="*/ 4677480 w 11407978"/>
              <a:gd name="connsiteY3" fmla="*/ 6338454 h 6338454"/>
              <a:gd name="connsiteX4" fmla="*/ 143169 w 11407978"/>
              <a:gd name="connsiteY4" fmla="*/ 4586563 h 6338454"/>
              <a:gd name="connsiteX5" fmla="*/ 0 w 11407978"/>
              <a:gd name="connsiteY5" fmla="*/ 4450472 h 633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7978" h="6338454">
                <a:moveTo>
                  <a:pt x="0" y="0"/>
                </a:moveTo>
                <a:lnTo>
                  <a:pt x="11407978" y="0"/>
                </a:lnTo>
                <a:lnTo>
                  <a:pt x="11386363" y="284258"/>
                </a:lnTo>
                <a:cubicBezTo>
                  <a:pt x="11041018" y="3684810"/>
                  <a:pt x="8169146" y="6338454"/>
                  <a:pt x="4677480" y="6338454"/>
                </a:cubicBezTo>
                <a:cubicBezTo>
                  <a:pt x="2931648" y="6338454"/>
                  <a:pt x="1340763" y="5675043"/>
                  <a:pt x="143169" y="4586563"/>
                </a:cubicBezTo>
                <a:lnTo>
                  <a:pt x="0" y="445047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object 7">
            <a:extLst>
              <a:ext uri="{FF2B5EF4-FFF2-40B4-BE49-F238E27FC236}">
                <a16:creationId xmlns:a16="http://schemas.microsoft.com/office/drawing/2014/main" id="{32876AB1-6922-A25B-FEA3-CCED5ED59CE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31863" y="519546"/>
            <a:ext cx="8710902" cy="3842247"/>
          </a:xfrm>
        </p:spPr>
        <p:txBody>
          <a:bodyPr/>
          <a:lstStyle>
            <a:lvl1pPr>
              <a:defRPr sz="3400" b="0" i="0">
                <a:solidFill>
                  <a:schemeClr val="bg1"/>
                </a:solidFill>
                <a:latin typeface="Arial" panose="020B0604020202020204" pitchFamily="34" charset="0"/>
                <a:cs typeface="Arial" panose="020B0604020202020204" pitchFamily="34" charset="0"/>
              </a:defRPr>
            </a:lvl1pPr>
          </a:lstStyle>
          <a:p>
            <a:r>
              <a:rPr lang="en-US"/>
              <a:t>Click to edit quote text</a:t>
            </a:r>
          </a:p>
        </p:txBody>
      </p:sp>
      <p:sp>
        <p:nvSpPr>
          <p:cNvPr id="6" name="Text Placeholder 5">
            <a:extLst>
              <a:ext uri="{FF2B5EF4-FFF2-40B4-BE49-F238E27FC236}">
                <a16:creationId xmlns:a16="http://schemas.microsoft.com/office/drawing/2014/main" id="{CE3DC4A1-8DC7-2BC8-F07E-C823550D8574}"/>
              </a:ext>
            </a:extLst>
          </p:cNvPr>
          <p:cNvSpPr>
            <a:spLocks noGrp="1" noRot="1" noMove="1" noResize="1" noEditPoints="1" noAdjustHandles="1" noChangeArrowheads="1" noChangeShapeType="1"/>
          </p:cNvSpPr>
          <p:nvPr>
            <p:ph type="body" sz="quarter" idx="10" hasCustomPrompt="1"/>
          </p:nvPr>
        </p:nvSpPr>
        <p:spPr>
          <a:xfrm>
            <a:off x="931863" y="4582949"/>
            <a:ext cx="7886700" cy="377825"/>
          </a:xfrm>
        </p:spPr>
        <p:txBody>
          <a:bodyPr/>
          <a:lstStyle>
            <a:lvl1pPr marL="0" indent="0">
              <a:buNone/>
              <a:defRPr b="0" i="0">
                <a:solidFill>
                  <a:schemeClr val="bg1"/>
                </a:solidFill>
                <a:latin typeface="Arial" panose="020B0604020202020204" pitchFamily="34" charset="0"/>
                <a:cs typeface="Arial" panose="020B0604020202020204" pitchFamily="34" charset="0"/>
              </a:defRPr>
            </a:lvl1pPr>
            <a:lvl2pPr marL="457200" indent="0">
              <a:buNone/>
              <a:defRPr b="1" i="0">
                <a:solidFill>
                  <a:schemeClr val="bg1"/>
                </a:solidFill>
                <a:latin typeface="Arial" panose="020B0604020202020204" pitchFamily="34" charset="0"/>
                <a:cs typeface="Arial" panose="020B0604020202020204" pitchFamily="34" charset="0"/>
              </a:defRPr>
            </a:lvl2pPr>
            <a:lvl3pPr marL="914400" indent="0">
              <a:buNone/>
              <a:defRPr b="1" i="0">
                <a:solidFill>
                  <a:schemeClr val="bg1"/>
                </a:solidFill>
                <a:latin typeface="Arial" panose="020B0604020202020204" pitchFamily="34" charset="0"/>
                <a:cs typeface="Arial" panose="020B0604020202020204" pitchFamily="34" charset="0"/>
              </a:defRPr>
            </a:lvl3pPr>
            <a:lvl4pPr marL="1371600" indent="0">
              <a:buNone/>
              <a:defRPr b="1" i="0">
                <a:solidFill>
                  <a:schemeClr val="bg1"/>
                </a:solidFill>
                <a:latin typeface="Arial" panose="020B0604020202020204" pitchFamily="34" charset="0"/>
                <a:cs typeface="Arial" panose="020B0604020202020204" pitchFamily="34" charset="0"/>
              </a:defRPr>
            </a:lvl4pPr>
            <a:lvl5pPr marL="1828800" indent="0">
              <a:buNone/>
              <a:defRPr b="1" i="0">
                <a:solidFill>
                  <a:schemeClr val="bg1"/>
                </a:solidFill>
                <a:latin typeface="Arial" panose="020B0604020202020204" pitchFamily="34" charset="0"/>
                <a:cs typeface="Arial" panose="020B0604020202020204" pitchFamily="34" charset="0"/>
              </a:defRPr>
            </a:lvl5pPr>
          </a:lstStyle>
          <a:p>
            <a:pPr lvl="0"/>
            <a:r>
              <a:rPr lang="en-US"/>
              <a:t>Click to add attribution</a:t>
            </a:r>
          </a:p>
        </p:txBody>
      </p:sp>
    </p:spTree>
    <p:extLst>
      <p:ext uri="{BB962C8B-B14F-4D97-AF65-F5344CB8AC3E}">
        <p14:creationId xmlns:p14="http://schemas.microsoft.com/office/powerpoint/2010/main" val="38293781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ullQuote_DkBlu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57A174D1-59EF-062A-37FE-30584F2538A0}"/>
              </a:ext>
            </a:extLst>
          </p:cNvPr>
          <p:cNvSpPr>
            <a:spLocks noGrp="1" noRot="1" noMove="1" noResize="1" noEditPoints="1" noAdjustHandles="1" noChangeArrowheads="1" noChangeShapeType="1"/>
          </p:cNvSpPr>
          <p:nvPr userDrawn="1"/>
        </p:nvSpPr>
        <p:spPr>
          <a:xfrm>
            <a:off x="0" y="0"/>
            <a:ext cx="11407775" cy="6338888"/>
          </a:xfrm>
          <a:custGeom>
            <a:avLst/>
            <a:gdLst>
              <a:gd name="connsiteX0" fmla="*/ 0 w 11407978"/>
              <a:gd name="connsiteY0" fmla="*/ 0 h 6338454"/>
              <a:gd name="connsiteX1" fmla="*/ 11407978 w 11407978"/>
              <a:gd name="connsiteY1" fmla="*/ 0 h 6338454"/>
              <a:gd name="connsiteX2" fmla="*/ 11386363 w 11407978"/>
              <a:gd name="connsiteY2" fmla="*/ 284258 h 6338454"/>
              <a:gd name="connsiteX3" fmla="*/ 4677480 w 11407978"/>
              <a:gd name="connsiteY3" fmla="*/ 6338454 h 6338454"/>
              <a:gd name="connsiteX4" fmla="*/ 143169 w 11407978"/>
              <a:gd name="connsiteY4" fmla="*/ 4586563 h 6338454"/>
              <a:gd name="connsiteX5" fmla="*/ 0 w 11407978"/>
              <a:gd name="connsiteY5" fmla="*/ 4450472 h 633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7978" h="6338454">
                <a:moveTo>
                  <a:pt x="0" y="0"/>
                </a:moveTo>
                <a:lnTo>
                  <a:pt x="11407978" y="0"/>
                </a:lnTo>
                <a:lnTo>
                  <a:pt x="11386363" y="284258"/>
                </a:lnTo>
                <a:cubicBezTo>
                  <a:pt x="11041018" y="3684810"/>
                  <a:pt x="8169146" y="6338454"/>
                  <a:pt x="4677480" y="6338454"/>
                </a:cubicBezTo>
                <a:cubicBezTo>
                  <a:pt x="2931648" y="6338454"/>
                  <a:pt x="1340763" y="5675043"/>
                  <a:pt x="143169" y="4586563"/>
                </a:cubicBezTo>
                <a:lnTo>
                  <a:pt x="0" y="4450472"/>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object 7">
            <a:extLst>
              <a:ext uri="{FF2B5EF4-FFF2-40B4-BE49-F238E27FC236}">
                <a16:creationId xmlns:a16="http://schemas.microsoft.com/office/drawing/2014/main" id="{FA0C1860-ED47-396B-E457-30CB0811080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Rot="1" noMove="1" noResize="1" noEditPoints="1" noAdjustHandles="1" noChangeArrowheads="1" noChangeShapeType="1"/>
          </p:cNvSpPr>
          <p:nvPr>
            <p:ph type="title" hasCustomPrompt="1"/>
          </p:nvPr>
        </p:nvSpPr>
        <p:spPr>
          <a:xfrm>
            <a:off x="931863" y="519546"/>
            <a:ext cx="8710902" cy="3831737"/>
          </a:xfrm>
        </p:spPr>
        <p:txBody>
          <a:bodyPr/>
          <a:lstStyle>
            <a:lvl1pPr>
              <a:defRPr sz="3400" b="0" i="0">
                <a:solidFill>
                  <a:schemeClr val="bg1"/>
                </a:solidFill>
                <a:latin typeface="Arial" panose="020B0604020202020204" pitchFamily="34" charset="0"/>
                <a:cs typeface="Arial" panose="020B0604020202020204" pitchFamily="34" charset="0"/>
              </a:defRPr>
            </a:lvl1pPr>
          </a:lstStyle>
          <a:p>
            <a:r>
              <a:rPr lang="en-US"/>
              <a:t>Click to edit quote text</a:t>
            </a:r>
          </a:p>
        </p:txBody>
      </p:sp>
      <p:sp>
        <p:nvSpPr>
          <p:cNvPr id="5" name="Text Placeholder 5">
            <a:extLst>
              <a:ext uri="{FF2B5EF4-FFF2-40B4-BE49-F238E27FC236}">
                <a16:creationId xmlns:a16="http://schemas.microsoft.com/office/drawing/2014/main" id="{B2815B02-7A0C-EA88-FB05-594431538837}"/>
              </a:ext>
            </a:extLst>
          </p:cNvPr>
          <p:cNvSpPr>
            <a:spLocks noGrp="1" noRot="1" noMove="1" noResize="1" noEditPoints="1" noAdjustHandles="1" noChangeArrowheads="1" noChangeShapeType="1"/>
          </p:cNvSpPr>
          <p:nvPr>
            <p:ph type="body" sz="quarter" idx="10" hasCustomPrompt="1"/>
          </p:nvPr>
        </p:nvSpPr>
        <p:spPr>
          <a:xfrm>
            <a:off x="931863" y="4582949"/>
            <a:ext cx="7886700" cy="377825"/>
          </a:xfrm>
        </p:spPr>
        <p:txBody>
          <a:bodyPr/>
          <a:lstStyle>
            <a:lvl1pPr marL="0" indent="0">
              <a:buNone/>
              <a:defRPr b="0" i="0">
                <a:solidFill>
                  <a:schemeClr val="bg1"/>
                </a:solidFill>
                <a:latin typeface="Arial" panose="020B0604020202020204" pitchFamily="34" charset="0"/>
                <a:cs typeface="Arial" panose="020B0604020202020204" pitchFamily="34" charset="0"/>
              </a:defRPr>
            </a:lvl1pPr>
            <a:lvl2pPr marL="457200" indent="0">
              <a:buNone/>
              <a:defRPr b="1" i="0">
                <a:solidFill>
                  <a:schemeClr val="bg1"/>
                </a:solidFill>
                <a:latin typeface="Arial" panose="020B0604020202020204" pitchFamily="34" charset="0"/>
                <a:cs typeface="Arial" panose="020B0604020202020204" pitchFamily="34" charset="0"/>
              </a:defRPr>
            </a:lvl2pPr>
            <a:lvl3pPr marL="914400" indent="0">
              <a:buNone/>
              <a:defRPr b="1" i="0">
                <a:solidFill>
                  <a:schemeClr val="bg1"/>
                </a:solidFill>
                <a:latin typeface="Arial" panose="020B0604020202020204" pitchFamily="34" charset="0"/>
                <a:cs typeface="Arial" panose="020B0604020202020204" pitchFamily="34" charset="0"/>
              </a:defRPr>
            </a:lvl3pPr>
            <a:lvl4pPr marL="1371600" indent="0">
              <a:buNone/>
              <a:defRPr b="1" i="0">
                <a:solidFill>
                  <a:schemeClr val="bg1"/>
                </a:solidFill>
                <a:latin typeface="Arial" panose="020B0604020202020204" pitchFamily="34" charset="0"/>
                <a:cs typeface="Arial" panose="020B0604020202020204" pitchFamily="34" charset="0"/>
              </a:defRPr>
            </a:lvl4pPr>
            <a:lvl5pPr marL="1828800" indent="0">
              <a:buNone/>
              <a:defRPr b="1" i="0">
                <a:solidFill>
                  <a:schemeClr val="bg1"/>
                </a:solidFill>
                <a:latin typeface="Arial" panose="020B0604020202020204" pitchFamily="34" charset="0"/>
                <a:cs typeface="Arial" panose="020B0604020202020204" pitchFamily="34" charset="0"/>
              </a:defRPr>
            </a:lvl5pPr>
          </a:lstStyle>
          <a:p>
            <a:pPr lvl="0"/>
            <a:r>
              <a:rPr lang="en-US"/>
              <a:t>Click to add attribution</a:t>
            </a:r>
          </a:p>
        </p:txBody>
      </p:sp>
    </p:spTree>
    <p:extLst>
      <p:ext uri="{BB962C8B-B14F-4D97-AF65-F5344CB8AC3E}">
        <p14:creationId xmlns:p14="http://schemas.microsoft.com/office/powerpoint/2010/main" val="12342506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meline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700A0A14-0522-6C99-C076-1C9A8BB77329}"/>
              </a:ext>
            </a:extLst>
          </p:cNvPr>
          <p:cNvSpPr>
            <a:spLocks noGrp="1" noRot="1" noMove="1" noResize="1" noEditPoints="1" noAdjustHandles="1" noChangeArrowheads="1" noChangeShapeType="1"/>
          </p:cNvSpPr>
          <p:nvPr userDrawn="1"/>
        </p:nvSpPr>
        <p:spPr>
          <a:xfrm>
            <a:off x="0" y="0"/>
            <a:ext cx="12230202"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EBA7260C-2BED-52AE-7A3B-AF845447F6C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2">
            <a:extLst>
              <a:ext uri="{FF2B5EF4-FFF2-40B4-BE49-F238E27FC236}">
                <a16:creationId xmlns:a16="http://schemas.microsoft.com/office/drawing/2014/main" id="{951FC2F6-D0AF-75FD-4C1D-38B3B3FB6CEF}"/>
              </a:ext>
            </a:extLst>
          </p:cNvPr>
          <p:cNvSpPr>
            <a:spLocks noGrp="1" noRot="1" noMove="1" noResize="1" noEditPoints="1" noAdjustHandles="1" noChangeArrowheads="1" noChangeShapeType="1"/>
          </p:cNvSpPr>
          <p:nvPr userDrawn="1"/>
        </p:nvSpPr>
        <p:spPr>
          <a:xfrm>
            <a:off x="-24769" y="6373813"/>
            <a:ext cx="12241423" cy="484187"/>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cxnSp>
        <p:nvCxnSpPr>
          <p:cNvPr id="6" name="Straight Arrow Connector 5">
            <a:extLst>
              <a:ext uri="{FF2B5EF4-FFF2-40B4-BE49-F238E27FC236}">
                <a16:creationId xmlns:a16="http://schemas.microsoft.com/office/drawing/2014/main" id="{E8AED3D7-6D54-8071-9FB9-6C14C2087B05}"/>
              </a:ext>
            </a:extLst>
          </p:cNvPr>
          <p:cNvCxnSpPr>
            <a:cxnSpLocks noGrp="1" noRot="1" noMove="1" noResize="1" noEditPoints="1" noAdjustHandles="1" noChangeArrowheads="1" noChangeShapeType="1"/>
          </p:cNvCxnSpPr>
          <p:nvPr userDrawn="1"/>
        </p:nvCxnSpPr>
        <p:spPr>
          <a:xfrm>
            <a:off x="-11220" y="3910440"/>
            <a:ext cx="12187238" cy="0"/>
          </a:xfrm>
          <a:prstGeom prst="straightConnector1">
            <a:avLst/>
          </a:prstGeom>
          <a:ln w="203200">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44" name="Vertical Text Placeholder 43">
            <a:extLst>
              <a:ext uri="{FF2B5EF4-FFF2-40B4-BE49-F238E27FC236}">
                <a16:creationId xmlns:a16="http://schemas.microsoft.com/office/drawing/2014/main" id="{83B6EFAF-3242-9F73-F24D-6C8EBEF08A48}"/>
              </a:ext>
            </a:extLst>
          </p:cNvPr>
          <p:cNvSpPr>
            <a:spLocks noGrp="1" noRot="1" noMove="1" noResize="1" noEditPoints="1" noAdjustHandles="1" noChangeArrowheads="1" noChangeShapeType="1"/>
          </p:cNvSpPr>
          <p:nvPr>
            <p:ph type="body" orient="vert" sz="quarter" idx="23" hasCustomPrompt="1"/>
          </p:nvPr>
        </p:nvSpPr>
        <p:spPr>
          <a:xfrm>
            <a:off x="752474"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48" name="Vertical Text Placeholder 47">
            <a:extLst>
              <a:ext uri="{FF2B5EF4-FFF2-40B4-BE49-F238E27FC236}">
                <a16:creationId xmlns:a16="http://schemas.microsoft.com/office/drawing/2014/main" id="{F653AF03-CCF4-87ED-FD48-226F317FF805}"/>
              </a:ext>
            </a:extLst>
          </p:cNvPr>
          <p:cNvSpPr>
            <a:spLocks noGrp="1" noRot="1" noMove="1" noResize="1" noEditPoints="1" noAdjustHandles="1" noChangeArrowheads="1" noChangeShapeType="1"/>
          </p:cNvSpPr>
          <p:nvPr>
            <p:ph type="body" orient="vert" sz="quarter" idx="24" hasCustomPrompt="1"/>
          </p:nvPr>
        </p:nvSpPr>
        <p:spPr>
          <a:xfrm>
            <a:off x="694187" y="1585430"/>
            <a:ext cx="280537" cy="411242"/>
          </a:xfrm>
        </p:spPr>
        <p:txBody>
          <a:bodyPr vert="eaVert" anchor="ctr"/>
          <a:lstStyle>
            <a:lvl1pPr algn="ctr">
              <a:defRPr>
                <a:solidFill>
                  <a:schemeClr val="bg1"/>
                </a:solidFill>
              </a:defRPr>
            </a:lvl1pPr>
          </a:lstStyle>
          <a:p>
            <a:pPr lvl="0"/>
            <a:r>
              <a:rPr lang="en-US"/>
              <a:t>_</a:t>
            </a:r>
          </a:p>
        </p:txBody>
      </p:sp>
      <p:sp>
        <p:nvSpPr>
          <p:cNvPr id="49" name="Vertical Text Placeholder 43">
            <a:extLst>
              <a:ext uri="{FF2B5EF4-FFF2-40B4-BE49-F238E27FC236}">
                <a16:creationId xmlns:a16="http://schemas.microsoft.com/office/drawing/2014/main" id="{5276F902-4082-C992-72EB-53FACA32A262}"/>
              </a:ext>
            </a:extLst>
          </p:cNvPr>
          <p:cNvSpPr>
            <a:spLocks noGrp="1" noRot="1" noMove="1" noResize="1" noEditPoints="1" noAdjustHandles="1" noChangeArrowheads="1" noChangeShapeType="1"/>
          </p:cNvSpPr>
          <p:nvPr>
            <p:ph type="body" orient="vert" sz="quarter" idx="25" hasCustomPrompt="1"/>
          </p:nvPr>
        </p:nvSpPr>
        <p:spPr>
          <a:xfrm>
            <a:off x="2520827"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0" name="Vertical Text Placeholder 47">
            <a:extLst>
              <a:ext uri="{FF2B5EF4-FFF2-40B4-BE49-F238E27FC236}">
                <a16:creationId xmlns:a16="http://schemas.microsoft.com/office/drawing/2014/main" id="{1EAAFC28-4A61-064A-B2D3-7181B8A8D4F5}"/>
              </a:ext>
            </a:extLst>
          </p:cNvPr>
          <p:cNvSpPr>
            <a:spLocks noGrp="1" noRot="1" noMove="1" noResize="1" noEditPoints="1" noAdjustHandles="1" noChangeArrowheads="1" noChangeShapeType="1"/>
          </p:cNvSpPr>
          <p:nvPr>
            <p:ph type="body" orient="vert" sz="quarter" idx="26" hasCustomPrompt="1"/>
          </p:nvPr>
        </p:nvSpPr>
        <p:spPr>
          <a:xfrm>
            <a:off x="2462540" y="1585430"/>
            <a:ext cx="280537" cy="411242"/>
          </a:xfrm>
        </p:spPr>
        <p:txBody>
          <a:bodyPr vert="eaVert" anchor="ctr"/>
          <a:lstStyle>
            <a:lvl1pPr algn="ctr">
              <a:defRPr>
                <a:solidFill>
                  <a:schemeClr val="bg1"/>
                </a:solidFill>
              </a:defRPr>
            </a:lvl1pPr>
          </a:lstStyle>
          <a:p>
            <a:pPr lvl="0"/>
            <a:r>
              <a:rPr lang="en-US"/>
              <a:t>_</a:t>
            </a:r>
          </a:p>
        </p:txBody>
      </p:sp>
      <p:sp>
        <p:nvSpPr>
          <p:cNvPr id="51" name="Vertical Text Placeholder 43">
            <a:extLst>
              <a:ext uri="{FF2B5EF4-FFF2-40B4-BE49-F238E27FC236}">
                <a16:creationId xmlns:a16="http://schemas.microsoft.com/office/drawing/2014/main" id="{F33F1E2C-F21F-10BF-672C-59A6C6643D53}"/>
              </a:ext>
            </a:extLst>
          </p:cNvPr>
          <p:cNvSpPr>
            <a:spLocks noGrp="1" noRot="1" noMove="1" noResize="1" noEditPoints="1" noAdjustHandles="1" noChangeArrowheads="1" noChangeShapeType="1"/>
          </p:cNvSpPr>
          <p:nvPr>
            <p:ph type="body" orient="vert" sz="quarter" idx="27" hasCustomPrompt="1"/>
          </p:nvPr>
        </p:nvSpPr>
        <p:spPr>
          <a:xfrm>
            <a:off x="4286127"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2" name="Vertical Text Placeholder 47">
            <a:extLst>
              <a:ext uri="{FF2B5EF4-FFF2-40B4-BE49-F238E27FC236}">
                <a16:creationId xmlns:a16="http://schemas.microsoft.com/office/drawing/2014/main" id="{67381074-EA79-0305-017D-A338FFEC7B15}"/>
              </a:ext>
            </a:extLst>
          </p:cNvPr>
          <p:cNvSpPr>
            <a:spLocks noGrp="1" noRot="1" noMove="1" noResize="1" noEditPoints="1" noAdjustHandles="1" noChangeArrowheads="1" noChangeShapeType="1"/>
          </p:cNvSpPr>
          <p:nvPr>
            <p:ph type="body" orient="vert" sz="quarter" idx="28" hasCustomPrompt="1"/>
          </p:nvPr>
        </p:nvSpPr>
        <p:spPr>
          <a:xfrm>
            <a:off x="4227840" y="1585430"/>
            <a:ext cx="280537" cy="411242"/>
          </a:xfrm>
        </p:spPr>
        <p:txBody>
          <a:bodyPr vert="eaVert" anchor="ctr"/>
          <a:lstStyle>
            <a:lvl1pPr algn="ctr">
              <a:defRPr>
                <a:solidFill>
                  <a:schemeClr val="bg1"/>
                </a:solidFill>
              </a:defRPr>
            </a:lvl1pPr>
          </a:lstStyle>
          <a:p>
            <a:pPr lvl="0"/>
            <a:r>
              <a:rPr lang="en-US"/>
              <a:t>_</a:t>
            </a:r>
          </a:p>
        </p:txBody>
      </p:sp>
      <p:sp>
        <p:nvSpPr>
          <p:cNvPr id="53" name="Vertical Text Placeholder 43">
            <a:extLst>
              <a:ext uri="{FF2B5EF4-FFF2-40B4-BE49-F238E27FC236}">
                <a16:creationId xmlns:a16="http://schemas.microsoft.com/office/drawing/2014/main" id="{80830DDF-32B2-78CC-1EA0-CB586B6E80D5}"/>
              </a:ext>
            </a:extLst>
          </p:cNvPr>
          <p:cNvSpPr>
            <a:spLocks noGrp="1" noRot="1" noMove="1" noResize="1" noEditPoints="1" noAdjustHandles="1" noChangeArrowheads="1" noChangeShapeType="1"/>
          </p:cNvSpPr>
          <p:nvPr>
            <p:ph type="body" orient="vert" sz="quarter" idx="29" hasCustomPrompt="1"/>
          </p:nvPr>
        </p:nvSpPr>
        <p:spPr>
          <a:xfrm>
            <a:off x="60546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4" name="Vertical Text Placeholder 47">
            <a:extLst>
              <a:ext uri="{FF2B5EF4-FFF2-40B4-BE49-F238E27FC236}">
                <a16:creationId xmlns:a16="http://schemas.microsoft.com/office/drawing/2014/main" id="{E2357890-3BE3-A9B8-6B51-62E2038B420B}"/>
              </a:ext>
            </a:extLst>
          </p:cNvPr>
          <p:cNvSpPr>
            <a:spLocks noGrp="1" noRot="1" noMove="1" noResize="1" noEditPoints="1" noAdjustHandles="1" noChangeArrowheads="1" noChangeShapeType="1"/>
          </p:cNvSpPr>
          <p:nvPr>
            <p:ph type="body" orient="vert" sz="quarter" idx="30" hasCustomPrompt="1"/>
          </p:nvPr>
        </p:nvSpPr>
        <p:spPr>
          <a:xfrm>
            <a:off x="5996315" y="1585430"/>
            <a:ext cx="280537" cy="411242"/>
          </a:xfrm>
        </p:spPr>
        <p:txBody>
          <a:bodyPr vert="eaVert" anchor="ctr"/>
          <a:lstStyle>
            <a:lvl1pPr algn="ctr">
              <a:defRPr>
                <a:solidFill>
                  <a:schemeClr val="bg1"/>
                </a:solidFill>
              </a:defRPr>
            </a:lvl1pPr>
          </a:lstStyle>
          <a:p>
            <a:pPr lvl="0"/>
            <a:r>
              <a:rPr lang="en-US"/>
              <a:t>_</a:t>
            </a:r>
          </a:p>
        </p:txBody>
      </p:sp>
      <p:sp>
        <p:nvSpPr>
          <p:cNvPr id="55" name="Vertical Text Placeholder 43">
            <a:extLst>
              <a:ext uri="{FF2B5EF4-FFF2-40B4-BE49-F238E27FC236}">
                <a16:creationId xmlns:a16="http://schemas.microsoft.com/office/drawing/2014/main" id="{C00EBBCD-C927-56C0-D54E-BAC7236A5F3D}"/>
              </a:ext>
            </a:extLst>
          </p:cNvPr>
          <p:cNvSpPr>
            <a:spLocks noGrp="1" noRot="1" noMove="1" noResize="1" noEditPoints="1" noAdjustHandles="1" noChangeArrowheads="1" noChangeShapeType="1"/>
          </p:cNvSpPr>
          <p:nvPr>
            <p:ph type="body" orient="vert" sz="quarter" idx="31" hasCustomPrompt="1"/>
          </p:nvPr>
        </p:nvSpPr>
        <p:spPr>
          <a:xfrm>
            <a:off x="78199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6" name="Vertical Text Placeholder 47">
            <a:extLst>
              <a:ext uri="{FF2B5EF4-FFF2-40B4-BE49-F238E27FC236}">
                <a16:creationId xmlns:a16="http://schemas.microsoft.com/office/drawing/2014/main" id="{1FCB78B3-58C2-5171-ABB9-750EE34A09DF}"/>
              </a:ext>
            </a:extLst>
          </p:cNvPr>
          <p:cNvSpPr>
            <a:spLocks noGrp="1" noRot="1" noMove="1" noResize="1" noEditPoints="1" noAdjustHandles="1" noChangeArrowheads="1" noChangeShapeType="1"/>
          </p:cNvSpPr>
          <p:nvPr>
            <p:ph type="body" orient="vert" sz="quarter" idx="32" hasCustomPrompt="1"/>
          </p:nvPr>
        </p:nvSpPr>
        <p:spPr>
          <a:xfrm>
            <a:off x="7761615" y="1585430"/>
            <a:ext cx="280537" cy="411242"/>
          </a:xfrm>
        </p:spPr>
        <p:txBody>
          <a:bodyPr vert="eaVert" anchor="ctr"/>
          <a:lstStyle>
            <a:lvl1pPr algn="ctr">
              <a:defRPr>
                <a:solidFill>
                  <a:schemeClr val="bg1"/>
                </a:solidFill>
              </a:defRPr>
            </a:lvl1pPr>
          </a:lstStyle>
          <a:p>
            <a:pPr lvl="0"/>
            <a:r>
              <a:rPr lang="en-US"/>
              <a:t>_</a:t>
            </a:r>
          </a:p>
        </p:txBody>
      </p:sp>
      <p:sp>
        <p:nvSpPr>
          <p:cNvPr id="57" name="Vertical Text Placeholder 43">
            <a:extLst>
              <a:ext uri="{FF2B5EF4-FFF2-40B4-BE49-F238E27FC236}">
                <a16:creationId xmlns:a16="http://schemas.microsoft.com/office/drawing/2014/main" id="{1DC34DCD-4330-BD7C-12C3-D120916670E7}"/>
              </a:ext>
            </a:extLst>
          </p:cNvPr>
          <p:cNvSpPr>
            <a:spLocks noGrp="1" noRot="1" noMove="1" noResize="1" noEditPoints="1" noAdjustHandles="1" noChangeArrowheads="1" noChangeShapeType="1"/>
          </p:cNvSpPr>
          <p:nvPr>
            <p:ph type="body" orient="vert" sz="quarter" idx="33" hasCustomPrompt="1"/>
          </p:nvPr>
        </p:nvSpPr>
        <p:spPr>
          <a:xfrm>
            <a:off x="95852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8" name="Vertical Text Placeholder 47">
            <a:extLst>
              <a:ext uri="{FF2B5EF4-FFF2-40B4-BE49-F238E27FC236}">
                <a16:creationId xmlns:a16="http://schemas.microsoft.com/office/drawing/2014/main" id="{B28DAD43-4338-AC89-0C19-001B97CC3C34}"/>
              </a:ext>
            </a:extLst>
          </p:cNvPr>
          <p:cNvSpPr>
            <a:spLocks noGrp="1" noRot="1" noMove="1" noResize="1" noEditPoints="1" noAdjustHandles="1" noChangeArrowheads="1" noChangeShapeType="1"/>
          </p:cNvSpPr>
          <p:nvPr>
            <p:ph type="body" orient="vert" sz="quarter" idx="34" hasCustomPrompt="1"/>
          </p:nvPr>
        </p:nvSpPr>
        <p:spPr>
          <a:xfrm>
            <a:off x="9526915" y="1585430"/>
            <a:ext cx="280537" cy="411242"/>
          </a:xfrm>
        </p:spPr>
        <p:txBody>
          <a:bodyPr vert="eaVert" anchor="ctr"/>
          <a:lstStyle>
            <a:lvl1pPr algn="ctr">
              <a:defRPr>
                <a:solidFill>
                  <a:schemeClr val="bg1"/>
                </a:solidFill>
              </a:defRPr>
            </a:lvl1pPr>
          </a:lstStyle>
          <a:p>
            <a:pPr lvl="0"/>
            <a:r>
              <a:rPr lang="en-US"/>
              <a:t>_</a:t>
            </a:r>
          </a:p>
        </p:txBody>
      </p:sp>
      <p:sp>
        <p:nvSpPr>
          <p:cNvPr id="59" name="Vertical Text Placeholder 43">
            <a:extLst>
              <a:ext uri="{FF2B5EF4-FFF2-40B4-BE49-F238E27FC236}">
                <a16:creationId xmlns:a16="http://schemas.microsoft.com/office/drawing/2014/main" id="{12F540F9-8894-CE05-D957-A68151978D44}"/>
              </a:ext>
            </a:extLst>
          </p:cNvPr>
          <p:cNvSpPr>
            <a:spLocks noGrp="1" noRot="1" noMove="1" noResize="1" noEditPoints="1" noAdjustHandles="1" noChangeArrowheads="1" noChangeShapeType="1"/>
          </p:cNvSpPr>
          <p:nvPr>
            <p:ph type="body" orient="vert" sz="quarter" idx="35" hasCustomPrompt="1"/>
          </p:nvPr>
        </p:nvSpPr>
        <p:spPr>
          <a:xfrm>
            <a:off x="7578602"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0" name="Vertical Text Placeholder 47">
            <a:extLst>
              <a:ext uri="{FF2B5EF4-FFF2-40B4-BE49-F238E27FC236}">
                <a16:creationId xmlns:a16="http://schemas.microsoft.com/office/drawing/2014/main" id="{085E9881-EC99-40F9-52D7-DC3C3473713D}"/>
              </a:ext>
            </a:extLst>
          </p:cNvPr>
          <p:cNvSpPr>
            <a:spLocks noGrp="1" noRot="1" noMove="1" noResize="1" noEditPoints="1" noAdjustHandles="1" noChangeArrowheads="1" noChangeShapeType="1"/>
          </p:cNvSpPr>
          <p:nvPr>
            <p:ph type="body" orient="vert" sz="quarter" idx="36" hasCustomPrompt="1"/>
          </p:nvPr>
        </p:nvSpPr>
        <p:spPr>
          <a:xfrm>
            <a:off x="7520315" y="4163530"/>
            <a:ext cx="280537" cy="411242"/>
          </a:xfrm>
        </p:spPr>
        <p:txBody>
          <a:bodyPr vert="eaVert" anchor="ctr"/>
          <a:lstStyle>
            <a:lvl1pPr algn="ctr">
              <a:defRPr>
                <a:solidFill>
                  <a:schemeClr val="bg1"/>
                </a:solidFill>
              </a:defRPr>
            </a:lvl1pPr>
          </a:lstStyle>
          <a:p>
            <a:pPr lvl="0"/>
            <a:r>
              <a:rPr lang="en-US"/>
              <a:t>_</a:t>
            </a:r>
          </a:p>
        </p:txBody>
      </p:sp>
      <p:sp>
        <p:nvSpPr>
          <p:cNvPr id="61" name="Vertical Text Placeholder 43">
            <a:extLst>
              <a:ext uri="{FF2B5EF4-FFF2-40B4-BE49-F238E27FC236}">
                <a16:creationId xmlns:a16="http://schemas.microsoft.com/office/drawing/2014/main" id="{07983375-CC88-E696-0308-9626B33577DF}"/>
              </a:ext>
            </a:extLst>
          </p:cNvPr>
          <p:cNvSpPr>
            <a:spLocks noGrp="1" noRot="1" noMove="1" noResize="1" noEditPoints="1" noAdjustHandles="1" noChangeArrowheads="1" noChangeShapeType="1"/>
          </p:cNvSpPr>
          <p:nvPr>
            <p:ph type="body" orient="vert" sz="quarter" idx="37" hasCustomPrompt="1"/>
          </p:nvPr>
        </p:nvSpPr>
        <p:spPr>
          <a:xfrm>
            <a:off x="9343902"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2" name="Vertical Text Placeholder 47">
            <a:extLst>
              <a:ext uri="{FF2B5EF4-FFF2-40B4-BE49-F238E27FC236}">
                <a16:creationId xmlns:a16="http://schemas.microsoft.com/office/drawing/2014/main" id="{8BAF1DA5-5C97-8ED8-64E9-CAEEB16DDF97}"/>
              </a:ext>
            </a:extLst>
          </p:cNvPr>
          <p:cNvSpPr>
            <a:spLocks noGrp="1" noRot="1" noMove="1" noResize="1" noEditPoints="1" noAdjustHandles="1" noChangeArrowheads="1" noChangeShapeType="1"/>
          </p:cNvSpPr>
          <p:nvPr>
            <p:ph type="body" orient="vert" sz="quarter" idx="38" hasCustomPrompt="1"/>
          </p:nvPr>
        </p:nvSpPr>
        <p:spPr>
          <a:xfrm>
            <a:off x="9285615" y="4163530"/>
            <a:ext cx="280537" cy="411242"/>
          </a:xfrm>
        </p:spPr>
        <p:txBody>
          <a:bodyPr vert="eaVert" anchor="ctr"/>
          <a:lstStyle>
            <a:lvl1pPr algn="ctr">
              <a:defRPr>
                <a:solidFill>
                  <a:schemeClr val="bg1"/>
                </a:solidFill>
              </a:defRPr>
            </a:lvl1pPr>
          </a:lstStyle>
          <a:p>
            <a:pPr lvl="0"/>
            <a:r>
              <a:rPr lang="en-US"/>
              <a:t>_</a:t>
            </a:r>
          </a:p>
        </p:txBody>
      </p:sp>
      <p:sp>
        <p:nvSpPr>
          <p:cNvPr id="63" name="Vertical Text Placeholder 43">
            <a:extLst>
              <a:ext uri="{FF2B5EF4-FFF2-40B4-BE49-F238E27FC236}">
                <a16:creationId xmlns:a16="http://schemas.microsoft.com/office/drawing/2014/main" id="{F65A7F20-BE28-7C0B-098C-3B3FE527E4C5}"/>
              </a:ext>
            </a:extLst>
          </p:cNvPr>
          <p:cNvSpPr>
            <a:spLocks noGrp="1" noRot="1" noMove="1" noResize="1" noEditPoints="1" noAdjustHandles="1" noChangeArrowheads="1" noChangeShapeType="1"/>
          </p:cNvSpPr>
          <p:nvPr>
            <p:ph type="body" orient="vert" sz="quarter" idx="39" hasCustomPrompt="1"/>
          </p:nvPr>
        </p:nvSpPr>
        <p:spPr>
          <a:xfrm>
            <a:off x="40448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4" name="Vertical Text Placeholder 47">
            <a:extLst>
              <a:ext uri="{FF2B5EF4-FFF2-40B4-BE49-F238E27FC236}">
                <a16:creationId xmlns:a16="http://schemas.microsoft.com/office/drawing/2014/main" id="{FC7F61BC-9C21-6969-F5D1-76EB6B8DE206}"/>
              </a:ext>
            </a:extLst>
          </p:cNvPr>
          <p:cNvSpPr>
            <a:spLocks noGrp="1" noRot="1" noMove="1" noResize="1" noEditPoints="1" noAdjustHandles="1" noChangeArrowheads="1" noChangeShapeType="1"/>
          </p:cNvSpPr>
          <p:nvPr>
            <p:ph type="body" orient="vert" sz="quarter" idx="40" hasCustomPrompt="1"/>
          </p:nvPr>
        </p:nvSpPr>
        <p:spPr>
          <a:xfrm>
            <a:off x="3986540" y="4163530"/>
            <a:ext cx="280537" cy="411242"/>
          </a:xfrm>
        </p:spPr>
        <p:txBody>
          <a:bodyPr vert="eaVert" anchor="ctr"/>
          <a:lstStyle>
            <a:lvl1pPr algn="ctr">
              <a:defRPr>
                <a:solidFill>
                  <a:schemeClr val="bg1"/>
                </a:solidFill>
              </a:defRPr>
            </a:lvl1pPr>
          </a:lstStyle>
          <a:p>
            <a:pPr lvl="0"/>
            <a:r>
              <a:rPr lang="en-US"/>
              <a:t>_</a:t>
            </a:r>
          </a:p>
        </p:txBody>
      </p:sp>
      <p:sp>
        <p:nvSpPr>
          <p:cNvPr id="65" name="Vertical Text Placeholder 43">
            <a:extLst>
              <a:ext uri="{FF2B5EF4-FFF2-40B4-BE49-F238E27FC236}">
                <a16:creationId xmlns:a16="http://schemas.microsoft.com/office/drawing/2014/main" id="{8BBE8A59-FC02-0F3B-7A8E-C0816C2D1E32}"/>
              </a:ext>
            </a:extLst>
          </p:cNvPr>
          <p:cNvSpPr>
            <a:spLocks noGrp="1" noRot="1" noMove="1" noResize="1" noEditPoints="1" noAdjustHandles="1" noChangeArrowheads="1" noChangeShapeType="1"/>
          </p:cNvSpPr>
          <p:nvPr>
            <p:ph type="body" orient="vert" sz="quarter" idx="41" hasCustomPrompt="1"/>
          </p:nvPr>
        </p:nvSpPr>
        <p:spPr>
          <a:xfrm>
            <a:off x="58101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6" name="Vertical Text Placeholder 47">
            <a:extLst>
              <a:ext uri="{FF2B5EF4-FFF2-40B4-BE49-F238E27FC236}">
                <a16:creationId xmlns:a16="http://schemas.microsoft.com/office/drawing/2014/main" id="{5DF25498-DE95-379C-487B-0A6F5B659F35}"/>
              </a:ext>
            </a:extLst>
          </p:cNvPr>
          <p:cNvSpPr>
            <a:spLocks noGrp="1" noRot="1" noMove="1" noResize="1" noEditPoints="1" noAdjustHandles="1" noChangeArrowheads="1" noChangeShapeType="1"/>
          </p:cNvSpPr>
          <p:nvPr>
            <p:ph type="body" orient="vert" sz="quarter" idx="42" hasCustomPrompt="1"/>
          </p:nvPr>
        </p:nvSpPr>
        <p:spPr>
          <a:xfrm>
            <a:off x="5751840" y="4163530"/>
            <a:ext cx="280537" cy="411242"/>
          </a:xfrm>
        </p:spPr>
        <p:txBody>
          <a:bodyPr vert="eaVert" anchor="ctr"/>
          <a:lstStyle>
            <a:lvl1pPr algn="ctr">
              <a:defRPr>
                <a:solidFill>
                  <a:schemeClr val="bg1"/>
                </a:solidFill>
              </a:defRPr>
            </a:lvl1pPr>
          </a:lstStyle>
          <a:p>
            <a:pPr lvl="0"/>
            <a:r>
              <a:rPr lang="en-US"/>
              <a:t>_</a:t>
            </a:r>
          </a:p>
        </p:txBody>
      </p:sp>
      <p:sp>
        <p:nvSpPr>
          <p:cNvPr id="67" name="Vertical Text Placeholder 43">
            <a:extLst>
              <a:ext uri="{FF2B5EF4-FFF2-40B4-BE49-F238E27FC236}">
                <a16:creationId xmlns:a16="http://schemas.microsoft.com/office/drawing/2014/main" id="{B3750F8A-19EC-836D-D2DB-7633B3E5F528}"/>
              </a:ext>
            </a:extLst>
          </p:cNvPr>
          <p:cNvSpPr>
            <a:spLocks noGrp="1" noRot="1" noMove="1" noResize="1" noEditPoints="1" noAdjustHandles="1" noChangeArrowheads="1" noChangeShapeType="1"/>
          </p:cNvSpPr>
          <p:nvPr>
            <p:ph type="body" orient="vert" sz="quarter" idx="43" hasCustomPrompt="1"/>
          </p:nvPr>
        </p:nvSpPr>
        <p:spPr>
          <a:xfrm>
            <a:off x="5142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8" name="Vertical Text Placeholder 47">
            <a:extLst>
              <a:ext uri="{FF2B5EF4-FFF2-40B4-BE49-F238E27FC236}">
                <a16:creationId xmlns:a16="http://schemas.microsoft.com/office/drawing/2014/main" id="{0F91E53D-173B-A5D5-587B-3851C7860F01}"/>
              </a:ext>
            </a:extLst>
          </p:cNvPr>
          <p:cNvSpPr>
            <a:spLocks noGrp="1" noRot="1" noMove="1" noResize="1" noEditPoints="1" noAdjustHandles="1" noChangeArrowheads="1" noChangeShapeType="1"/>
          </p:cNvSpPr>
          <p:nvPr>
            <p:ph type="body" orient="vert" sz="quarter" idx="44" hasCustomPrompt="1"/>
          </p:nvPr>
        </p:nvSpPr>
        <p:spPr>
          <a:xfrm>
            <a:off x="455940" y="4163530"/>
            <a:ext cx="280537" cy="411242"/>
          </a:xfrm>
        </p:spPr>
        <p:txBody>
          <a:bodyPr vert="eaVert" anchor="ctr"/>
          <a:lstStyle>
            <a:lvl1pPr algn="ctr">
              <a:defRPr>
                <a:solidFill>
                  <a:schemeClr val="bg1"/>
                </a:solidFill>
              </a:defRPr>
            </a:lvl1pPr>
          </a:lstStyle>
          <a:p>
            <a:pPr lvl="0"/>
            <a:r>
              <a:rPr lang="en-US"/>
              <a:t>_</a:t>
            </a:r>
          </a:p>
        </p:txBody>
      </p:sp>
      <p:sp>
        <p:nvSpPr>
          <p:cNvPr id="69" name="Vertical Text Placeholder 43">
            <a:extLst>
              <a:ext uri="{FF2B5EF4-FFF2-40B4-BE49-F238E27FC236}">
                <a16:creationId xmlns:a16="http://schemas.microsoft.com/office/drawing/2014/main" id="{7DA0B2AA-77A3-2753-1E72-E3298D4B30E0}"/>
              </a:ext>
            </a:extLst>
          </p:cNvPr>
          <p:cNvSpPr>
            <a:spLocks noGrp="1" noRot="1" noMove="1" noResize="1" noEditPoints="1" noAdjustHandles="1" noChangeArrowheads="1" noChangeShapeType="1"/>
          </p:cNvSpPr>
          <p:nvPr>
            <p:ph type="body" orient="vert" sz="quarter" idx="45" hasCustomPrompt="1"/>
          </p:nvPr>
        </p:nvSpPr>
        <p:spPr>
          <a:xfrm>
            <a:off x="22795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70" name="Vertical Text Placeholder 47">
            <a:extLst>
              <a:ext uri="{FF2B5EF4-FFF2-40B4-BE49-F238E27FC236}">
                <a16:creationId xmlns:a16="http://schemas.microsoft.com/office/drawing/2014/main" id="{1D74B115-7E87-3A2B-4EDD-D93F7C1F9F1D}"/>
              </a:ext>
            </a:extLst>
          </p:cNvPr>
          <p:cNvSpPr>
            <a:spLocks noGrp="1" noRot="1" noMove="1" noResize="1" noEditPoints="1" noAdjustHandles="1" noChangeArrowheads="1" noChangeShapeType="1"/>
          </p:cNvSpPr>
          <p:nvPr>
            <p:ph type="body" orient="vert" sz="quarter" idx="46" hasCustomPrompt="1"/>
          </p:nvPr>
        </p:nvSpPr>
        <p:spPr>
          <a:xfrm>
            <a:off x="2221240" y="4163530"/>
            <a:ext cx="280537" cy="411242"/>
          </a:xfrm>
        </p:spPr>
        <p:txBody>
          <a:bodyPr vert="eaVert" anchor="ctr"/>
          <a:lstStyle>
            <a:lvl1pPr algn="ctr">
              <a:defRPr>
                <a:solidFill>
                  <a:schemeClr val="bg1"/>
                </a:solidFill>
              </a:defRPr>
            </a:lvl1pPr>
          </a:lstStyle>
          <a:p>
            <a:pPr lvl="0"/>
            <a:r>
              <a:rPr lang="en-US"/>
              <a:t>_</a:t>
            </a:r>
          </a:p>
        </p:txBody>
      </p:sp>
      <p:sp>
        <p:nvSpPr>
          <p:cNvPr id="72" name="Text Placeholder 71">
            <a:extLst>
              <a:ext uri="{FF2B5EF4-FFF2-40B4-BE49-F238E27FC236}">
                <a16:creationId xmlns:a16="http://schemas.microsoft.com/office/drawing/2014/main" id="{5E31B52F-497C-1182-7C0A-4792B17C9AB1}"/>
              </a:ext>
            </a:extLst>
          </p:cNvPr>
          <p:cNvSpPr>
            <a:spLocks noGrp="1" noRot="1" noMove="1" noResize="1" noEditPoints="1" noAdjustHandles="1" noChangeArrowheads="1" noChangeShapeType="1"/>
          </p:cNvSpPr>
          <p:nvPr>
            <p:ph type="body" sz="quarter" idx="47" hasCustomPrompt="1"/>
          </p:nvPr>
        </p:nvSpPr>
        <p:spPr>
          <a:xfrm>
            <a:off x="985962" y="1622790"/>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3" name="Text Placeholder 71">
            <a:extLst>
              <a:ext uri="{FF2B5EF4-FFF2-40B4-BE49-F238E27FC236}">
                <a16:creationId xmlns:a16="http://schemas.microsoft.com/office/drawing/2014/main" id="{8B2FE5F8-8A4A-2BC0-AA50-BF621B7D86F0}"/>
              </a:ext>
            </a:extLst>
          </p:cNvPr>
          <p:cNvSpPr>
            <a:spLocks noGrp="1" noRot="1" noMove="1" noResize="1" noEditPoints="1" noAdjustHandles="1" noChangeArrowheads="1" noChangeShapeType="1"/>
          </p:cNvSpPr>
          <p:nvPr>
            <p:ph type="body" sz="quarter" idx="48" hasCustomPrompt="1"/>
          </p:nvPr>
        </p:nvSpPr>
        <p:spPr>
          <a:xfrm>
            <a:off x="2749907"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4" name="Text Placeholder 71">
            <a:extLst>
              <a:ext uri="{FF2B5EF4-FFF2-40B4-BE49-F238E27FC236}">
                <a16:creationId xmlns:a16="http://schemas.microsoft.com/office/drawing/2014/main" id="{CCBF6940-1EF2-563E-5AA7-CF9A4C2305FB}"/>
              </a:ext>
            </a:extLst>
          </p:cNvPr>
          <p:cNvSpPr>
            <a:spLocks noGrp="1" noRot="1" noMove="1" noResize="1" noEditPoints="1" noAdjustHandles="1" noChangeArrowheads="1" noChangeShapeType="1"/>
          </p:cNvSpPr>
          <p:nvPr>
            <p:ph type="body" sz="quarter" idx="49" hasCustomPrompt="1"/>
          </p:nvPr>
        </p:nvSpPr>
        <p:spPr>
          <a:xfrm>
            <a:off x="4519566"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5" name="Text Placeholder 71">
            <a:extLst>
              <a:ext uri="{FF2B5EF4-FFF2-40B4-BE49-F238E27FC236}">
                <a16:creationId xmlns:a16="http://schemas.microsoft.com/office/drawing/2014/main" id="{1C6C8951-14A4-200F-958A-E3ADE658C36E}"/>
              </a:ext>
            </a:extLst>
          </p:cNvPr>
          <p:cNvSpPr>
            <a:spLocks noGrp="1" noRot="1" noMove="1" noResize="1" noEditPoints="1" noAdjustHandles="1" noChangeArrowheads="1" noChangeShapeType="1"/>
          </p:cNvSpPr>
          <p:nvPr>
            <p:ph type="body" sz="quarter" idx="50" hasCustomPrompt="1"/>
          </p:nvPr>
        </p:nvSpPr>
        <p:spPr>
          <a:xfrm>
            <a:off x="6286034"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6" name="Text Placeholder 71">
            <a:extLst>
              <a:ext uri="{FF2B5EF4-FFF2-40B4-BE49-F238E27FC236}">
                <a16:creationId xmlns:a16="http://schemas.microsoft.com/office/drawing/2014/main" id="{64C6CBD3-3A8C-968B-F28F-411969C4ADA5}"/>
              </a:ext>
            </a:extLst>
          </p:cNvPr>
          <p:cNvSpPr>
            <a:spLocks noGrp="1" noRot="1" noMove="1" noResize="1" noEditPoints="1" noAdjustHandles="1" noChangeArrowheads="1" noChangeShapeType="1"/>
          </p:cNvSpPr>
          <p:nvPr>
            <p:ph type="body" sz="quarter" idx="51" hasCustomPrompt="1"/>
          </p:nvPr>
        </p:nvSpPr>
        <p:spPr>
          <a:xfrm>
            <a:off x="8050299"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7" name="Text Placeholder 71">
            <a:extLst>
              <a:ext uri="{FF2B5EF4-FFF2-40B4-BE49-F238E27FC236}">
                <a16:creationId xmlns:a16="http://schemas.microsoft.com/office/drawing/2014/main" id="{751D2585-25AC-EF7D-5036-48DEA6AB6692}"/>
              </a:ext>
            </a:extLst>
          </p:cNvPr>
          <p:cNvSpPr>
            <a:spLocks noGrp="1" noRot="1" noMove="1" noResize="1" noEditPoints="1" noAdjustHandles="1" noChangeArrowheads="1" noChangeShapeType="1"/>
          </p:cNvSpPr>
          <p:nvPr>
            <p:ph type="body" sz="quarter" idx="52" hasCustomPrompt="1"/>
          </p:nvPr>
        </p:nvSpPr>
        <p:spPr>
          <a:xfrm>
            <a:off x="9817001"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8" name="Text Placeholder 71">
            <a:extLst>
              <a:ext uri="{FF2B5EF4-FFF2-40B4-BE49-F238E27FC236}">
                <a16:creationId xmlns:a16="http://schemas.microsoft.com/office/drawing/2014/main" id="{9835F853-8153-EC8B-C434-17854380E035}"/>
              </a:ext>
            </a:extLst>
          </p:cNvPr>
          <p:cNvSpPr>
            <a:spLocks noGrp="1" noRot="1" noMove="1" noResize="1" noEditPoints="1" noAdjustHandles="1" noChangeArrowheads="1" noChangeShapeType="1"/>
          </p:cNvSpPr>
          <p:nvPr>
            <p:ph type="body" sz="quarter" idx="53" hasCustomPrompt="1"/>
          </p:nvPr>
        </p:nvSpPr>
        <p:spPr>
          <a:xfrm>
            <a:off x="743144" y="4180460"/>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9" name="Text Placeholder 71">
            <a:extLst>
              <a:ext uri="{FF2B5EF4-FFF2-40B4-BE49-F238E27FC236}">
                <a16:creationId xmlns:a16="http://schemas.microsoft.com/office/drawing/2014/main" id="{BEED09E3-39DD-D15C-F21B-A1DEF063F4E6}"/>
              </a:ext>
            </a:extLst>
          </p:cNvPr>
          <p:cNvSpPr>
            <a:spLocks noGrp="1" noRot="1" noMove="1" noResize="1" noEditPoints="1" noAdjustHandles="1" noChangeArrowheads="1" noChangeShapeType="1"/>
          </p:cNvSpPr>
          <p:nvPr>
            <p:ph type="body" sz="quarter" idx="54" hasCustomPrompt="1"/>
          </p:nvPr>
        </p:nvSpPr>
        <p:spPr>
          <a:xfrm>
            <a:off x="2507089"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0" name="Text Placeholder 71">
            <a:extLst>
              <a:ext uri="{FF2B5EF4-FFF2-40B4-BE49-F238E27FC236}">
                <a16:creationId xmlns:a16="http://schemas.microsoft.com/office/drawing/2014/main" id="{FE75EB26-19E6-AD81-3090-2534FC8007F6}"/>
              </a:ext>
            </a:extLst>
          </p:cNvPr>
          <p:cNvSpPr>
            <a:spLocks noGrp="1" noRot="1" noMove="1" noResize="1" noEditPoints="1" noAdjustHandles="1" noChangeArrowheads="1" noChangeShapeType="1"/>
          </p:cNvSpPr>
          <p:nvPr>
            <p:ph type="body" sz="quarter" idx="55" hasCustomPrompt="1"/>
          </p:nvPr>
        </p:nvSpPr>
        <p:spPr>
          <a:xfrm>
            <a:off x="4276748"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1" name="Text Placeholder 71">
            <a:extLst>
              <a:ext uri="{FF2B5EF4-FFF2-40B4-BE49-F238E27FC236}">
                <a16:creationId xmlns:a16="http://schemas.microsoft.com/office/drawing/2014/main" id="{3C16BC21-D714-2845-21BA-BA33F93190C4}"/>
              </a:ext>
            </a:extLst>
          </p:cNvPr>
          <p:cNvSpPr>
            <a:spLocks noGrp="1" noRot="1" noMove="1" noResize="1" noEditPoints="1" noAdjustHandles="1" noChangeArrowheads="1" noChangeShapeType="1"/>
          </p:cNvSpPr>
          <p:nvPr>
            <p:ph type="body" sz="quarter" idx="56" hasCustomPrompt="1"/>
          </p:nvPr>
        </p:nvSpPr>
        <p:spPr>
          <a:xfrm>
            <a:off x="6043216"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2" name="Text Placeholder 71">
            <a:extLst>
              <a:ext uri="{FF2B5EF4-FFF2-40B4-BE49-F238E27FC236}">
                <a16:creationId xmlns:a16="http://schemas.microsoft.com/office/drawing/2014/main" id="{66B32601-5D84-09BA-6D00-C1AE8862DA05}"/>
              </a:ext>
            </a:extLst>
          </p:cNvPr>
          <p:cNvSpPr>
            <a:spLocks noGrp="1" noRot="1" noMove="1" noResize="1" noEditPoints="1" noAdjustHandles="1" noChangeArrowheads="1" noChangeShapeType="1"/>
          </p:cNvSpPr>
          <p:nvPr>
            <p:ph type="body" sz="quarter" idx="57" hasCustomPrompt="1"/>
          </p:nvPr>
        </p:nvSpPr>
        <p:spPr>
          <a:xfrm>
            <a:off x="7807481"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3" name="Text Placeholder 71">
            <a:extLst>
              <a:ext uri="{FF2B5EF4-FFF2-40B4-BE49-F238E27FC236}">
                <a16:creationId xmlns:a16="http://schemas.microsoft.com/office/drawing/2014/main" id="{3F8AEC12-DCDB-573E-C262-11DDFD988394}"/>
              </a:ext>
            </a:extLst>
          </p:cNvPr>
          <p:cNvSpPr>
            <a:spLocks noGrp="1" noRot="1" noMove="1" noResize="1" noEditPoints="1" noAdjustHandles="1" noChangeArrowheads="1" noChangeShapeType="1"/>
          </p:cNvSpPr>
          <p:nvPr>
            <p:ph type="body" sz="quarter" idx="58" hasCustomPrompt="1"/>
          </p:nvPr>
        </p:nvSpPr>
        <p:spPr>
          <a:xfrm>
            <a:off x="9574183"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Tree>
    <p:extLst>
      <p:ext uri="{BB962C8B-B14F-4D97-AF65-F5344CB8AC3E}">
        <p14:creationId xmlns:p14="http://schemas.microsoft.com/office/powerpoint/2010/main" val="27534387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meline-Pictures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700A0A14-0522-6C99-C076-1C9A8BB77329}"/>
              </a:ext>
            </a:extLst>
          </p:cNvPr>
          <p:cNvSpPr>
            <a:spLocks noGrp="1" noRot="1" noMove="1" noResize="1" noEditPoints="1" noAdjustHandles="1" noChangeArrowheads="1" noChangeShapeType="1"/>
          </p:cNvSpPr>
          <p:nvPr userDrawn="1"/>
        </p:nvSpPr>
        <p:spPr>
          <a:xfrm>
            <a:off x="-42964" y="0"/>
            <a:ext cx="12273166"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EBA7260C-2BED-52AE-7A3B-AF845447F6C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2">
            <a:extLst>
              <a:ext uri="{FF2B5EF4-FFF2-40B4-BE49-F238E27FC236}">
                <a16:creationId xmlns:a16="http://schemas.microsoft.com/office/drawing/2014/main" id="{951FC2F6-D0AF-75FD-4C1D-38B3B3FB6CEF}"/>
              </a:ext>
            </a:extLst>
          </p:cNvPr>
          <p:cNvSpPr>
            <a:spLocks noGrp="1" noRot="1" noMove="1" noResize="1" noEditPoints="1" noAdjustHandles="1" noChangeArrowheads="1" noChangeShapeType="1"/>
          </p:cNvSpPr>
          <p:nvPr userDrawn="1"/>
        </p:nvSpPr>
        <p:spPr>
          <a:xfrm>
            <a:off x="-38517" y="6373813"/>
            <a:ext cx="12264272" cy="484187"/>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rgbClr val="821C1D"/>
          </a:solidFill>
        </p:spPr>
        <p:txBody>
          <a:bodyPr lIns="0" tIns="0" rIns="0" bIns="0"/>
          <a:lstStyle/>
          <a:p>
            <a:pPr defTabSz="914278" eaLnBrk="1" fontAlgn="auto" hangingPunct="1">
              <a:spcBef>
                <a:spcPts val="0"/>
              </a:spcBef>
              <a:spcAft>
                <a:spcPts val="0"/>
              </a:spcAft>
              <a:defRPr/>
            </a:pPr>
            <a:endParaRPr sz="1799">
              <a:latin typeface="+mn-lt"/>
            </a:endParaRPr>
          </a:p>
        </p:txBody>
      </p:sp>
      <p:cxnSp>
        <p:nvCxnSpPr>
          <p:cNvPr id="6" name="Straight Arrow Connector 5">
            <a:extLst>
              <a:ext uri="{FF2B5EF4-FFF2-40B4-BE49-F238E27FC236}">
                <a16:creationId xmlns:a16="http://schemas.microsoft.com/office/drawing/2014/main" id="{E8AED3D7-6D54-8071-9FB9-6C14C2087B05}"/>
              </a:ext>
            </a:extLst>
          </p:cNvPr>
          <p:cNvCxnSpPr>
            <a:cxnSpLocks noGrp="1" noRot="1" noMove="1" noResize="1" noEditPoints="1" noAdjustHandles="1" noChangeArrowheads="1" noChangeShapeType="1"/>
          </p:cNvCxnSpPr>
          <p:nvPr userDrawn="1"/>
        </p:nvCxnSpPr>
        <p:spPr>
          <a:xfrm>
            <a:off x="-47411" y="3910440"/>
            <a:ext cx="12230202" cy="0"/>
          </a:xfrm>
          <a:prstGeom prst="straightConnector1">
            <a:avLst/>
          </a:prstGeom>
          <a:ln w="203200">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bg1"/>
                </a:solidFill>
              </a:defRPr>
            </a:lvl1pPr>
          </a:lstStyle>
          <a:p>
            <a:r>
              <a:rPr lang="en-US"/>
              <a:t>Click to edit title</a:t>
            </a:r>
          </a:p>
        </p:txBody>
      </p:sp>
      <p:sp>
        <p:nvSpPr>
          <p:cNvPr id="72" name="Text Placeholder 71">
            <a:extLst>
              <a:ext uri="{FF2B5EF4-FFF2-40B4-BE49-F238E27FC236}">
                <a16:creationId xmlns:a16="http://schemas.microsoft.com/office/drawing/2014/main" id="{5E31B52F-497C-1182-7C0A-4792B17C9AB1}"/>
              </a:ext>
            </a:extLst>
          </p:cNvPr>
          <p:cNvSpPr>
            <a:spLocks noGrp="1" noRot="1" noMove="1" noResize="1" noEditPoints="1" noAdjustHandles="1" noChangeArrowheads="1" noChangeShapeType="1"/>
          </p:cNvSpPr>
          <p:nvPr>
            <p:ph type="body" sz="quarter" idx="47" hasCustomPrompt="1"/>
          </p:nvPr>
        </p:nvSpPr>
        <p:spPr>
          <a:xfrm>
            <a:off x="839787"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1" name="Text Placeholder 71">
            <a:extLst>
              <a:ext uri="{FF2B5EF4-FFF2-40B4-BE49-F238E27FC236}">
                <a16:creationId xmlns:a16="http://schemas.microsoft.com/office/drawing/2014/main" id="{4B7E5311-4709-0A95-0D4C-576628DD8D11}"/>
              </a:ext>
            </a:extLst>
          </p:cNvPr>
          <p:cNvSpPr>
            <a:spLocks noGrp="1" noRot="1" noMove="1" noResize="1" noEditPoints="1" noAdjustHandles="1" noChangeArrowheads="1" noChangeShapeType="1"/>
          </p:cNvSpPr>
          <p:nvPr>
            <p:ph type="body" sz="quarter" idx="48" hasCustomPrompt="1"/>
          </p:nvPr>
        </p:nvSpPr>
        <p:spPr>
          <a:xfrm>
            <a:off x="3478485"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2" name="Text Placeholder 71">
            <a:extLst>
              <a:ext uri="{FF2B5EF4-FFF2-40B4-BE49-F238E27FC236}">
                <a16:creationId xmlns:a16="http://schemas.microsoft.com/office/drawing/2014/main" id="{1E3C880B-6D9F-9FDE-AD18-4D4240762D8B}"/>
              </a:ext>
            </a:extLst>
          </p:cNvPr>
          <p:cNvSpPr>
            <a:spLocks noGrp="1" noRot="1" noMove="1" noResize="1" noEditPoints="1" noAdjustHandles="1" noChangeArrowheads="1" noChangeShapeType="1"/>
          </p:cNvSpPr>
          <p:nvPr>
            <p:ph type="body" sz="quarter" idx="49" hasCustomPrompt="1"/>
          </p:nvPr>
        </p:nvSpPr>
        <p:spPr>
          <a:xfrm>
            <a:off x="6117183"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3" name="Text Placeholder 71">
            <a:extLst>
              <a:ext uri="{FF2B5EF4-FFF2-40B4-BE49-F238E27FC236}">
                <a16:creationId xmlns:a16="http://schemas.microsoft.com/office/drawing/2014/main" id="{F243C0A4-D047-B097-7F8B-B9B33A39E9F2}"/>
              </a:ext>
            </a:extLst>
          </p:cNvPr>
          <p:cNvSpPr>
            <a:spLocks noGrp="1" noRot="1" noMove="1" noResize="1" noEditPoints="1" noAdjustHandles="1" noChangeArrowheads="1" noChangeShapeType="1"/>
          </p:cNvSpPr>
          <p:nvPr>
            <p:ph type="body" sz="quarter" idx="50" hasCustomPrompt="1"/>
          </p:nvPr>
        </p:nvSpPr>
        <p:spPr>
          <a:xfrm>
            <a:off x="8755881"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4" name="Text Placeholder 71">
            <a:extLst>
              <a:ext uri="{FF2B5EF4-FFF2-40B4-BE49-F238E27FC236}">
                <a16:creationId xmlns:a16="http://schemas.microsoft.com/office/drawing/2014/main" id="{2FD62CFC-0FC0-3E70-9BD2-B447D7E9F6B7}"/>
              </a:ext>
            </a:extLst>
          </p:cNvPr>
          <p:cNvSpPr>
            <a:spLocks noGrp="1" noRot="1" noMove="1" noResize="1" noEditPoints="1" noAdjustHandles="1" noChangeArrowheads="1" noChangeShapeType="1"/>
          </p:cNvSpPr>
          <p:nvPr>
            <p:ph type="body" sz="quarter" idx="51" hasCustomPrompt="1"/>
          </p:nvPr>
        </p:nvSpPr>
        <p:spPr>
          <a:xfrm>
            <a:off x="839787"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5" name="Text Placeholder 71">
            <a:extLst>
              <a:ext uri="{FF2B5EF4-FFF2-40B4-BE49-F238E27FC236}">
                <a16:creationId xmlns:a16="http://schemas.microsoft.com/office/drawing/2014/main" id="{FCAC5582-7005-AD0B-DA59-02EBC7968006}"/>
              </a:ext>
            </a:extLst>
          </p:cNvPr>
          <p:cNvSpPr>
            <a:spLocks noGrp="1" noRot="1" noMove="1" noResize="1" noEditPoints="1" noAdjustHandles="1" noChangeArrowheads="1" noChangeShapeType="1"/>
          </p:cNvSpPr>
          <p:nvPr>
            <p:ph type="body" sz="quarter" idx="52" hasCustomPrompt="1"/>
          </p:nvPr>
        </p:nvSpPr>
        <p:spPr>
          <a:xfrm>
            <a:off x="3478485"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6" name="Text Placeholder 71">
            <a:extLst>
              <a:ext uri="{FF2B5EF4-FFF2-40B4-BE49-F238E27FC236}">
                <a16:creationId xmlns:a16="http://schemas.microsoft.com/office/drawing/2014/main" id="{EB161E86-D318-E12E-9739-C7C515EE50CD}"/>
              </a:ext>
            </a:extLst>
          </p:cNvPr>
          <p:cNvSpPr>
            <a:spLocks noGrp="1" noRot="1" noMove="1" noResize="1" noEditPoints="1" noAdjustHandles="1" noChangeArrowheads="1" noChangeShapeType="1"/>
          </p:cNvSpPr>
          <p:nvPr>
            <p:ph type="body" sz="quarter" idx="53" hasCustomPrompt="1"/>
          </p:nvPr>
        </p:nvSpPr>
        <p:spPr>
          <a:xfrm>
            <a:off x="6117183"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7" name="Text Placeholder 71">
            <a:extLst>
              <a:ext uri="{FF2B5EF4-FFF2-40B4-BE49-F238E27FC236}">
                <a16:creationId xmlns:a16="http://schemas.microsoft.com/office/drawing/2014/main" id="{A4C82070-8950-CD25-BEB3-9DF8A8A12227}"/>
              </a:ext>
            </a:extLst>
          </p:cNvPr>
          <p:cNvSpPr>
            <a:spLocks noGrp="1" noRot="1" noMove="1" noResize="1" noEditPoints="1" noAdjustHandles="1" noChangeArrowheads="1" noChangeShapeType="1"/>
          </p:cNvSpPr>
          <p:nvPr>
            <p:ph type="body" sz="quarter" idx="54" hasCustomPrompt="1"/>
          </p:nvPr>
        </p:nvSpPr>
        <p:spPr>
          <a:xfrm>
            <a:off x="8755881"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9" name="Picture Placeholder 18">
            <a:extLst>
              <a:ext uri="{FF2B5EF4-FFF2-40B4-BE49-F238E27FC236}">
                <a16:creationId xmlns:a16="http://schemas.microsoft.com/office/drawing/2014/main" id="{0CC089A1-A78C-D834-E0E1-D02F463910EA}"/>
              </a:ext>
            </a:extLst>
          </p:cNvPr>
          <p:cNvSpPr>
            <a:spLocks noGrp="1" noRot="1" noMove="1" noResize="1" noEditPoints="1" noAdjustHandles="1" noChangeArrowheads="1" noChangeShapeType="1"/>
          </p:cNvSpPr>
          <p:nvPr>
            <p:ph type="pic" sz="quarter" idx="55"/>
          </p:nvPr>
        </p:nvSpPr>
        <p:spPr>
          <a:xfrm>
            <a:off x="800463" y="1911350"/>
            <a:ext cx="2047875" cy="1798638"/>
          </a:xfrm>
        </p:spPr>
        <p:txBody>
          <a:bodyPr/>
          <a:lstStyle/>
          <a:p>
            <a:r>
              <a:rPr lang="en-US"/>
              <a:t>Click icon to add picture</a:t>
            </a:r>
          </a:p>
        </p:txBody>
      </p:sp>
      <p:sp>
        <p:nvSpPr>
          <p:cNvPr id="20" name="Picture Placeholder 18">
            <a:extLst>
              <a:ext uri="{FF2B5EF4-FFF2-40B4-BE49-F238E27FC236}">
                <a16:creationId xmlns:a16="http://schemas.microsoft.com/office/drawing/2014/main" id="{1054942C-FF2C-0B7E-9871-C506383BE347}"/>
              </a:ext>
            </a:extLst>
          </p:cNvPr>
          <p:cNvSpPr>
            <a:spLocks noGrp="1" noRot="1" noMove="1" noResize="1" noEditPoints="1" noAdjustHandles="1" noChangeArrowheads="1" noChangeShapeType="1"/>
          </p:cNvSpPr>
          <p:nvPr>
            <p:ph type="pic" sz="quarter" idx="56"/>
          </p:nvPr>
        </p:nvSpPr>
        <p:spPr>
          <a:xfrm>
            <a:off x="3439160" y="1911350"/>
            <a:ext cx="2047875" cy="1798638"/>
          </a:xfrm>
        </p:spPr>
        <p:txBody>
          <a:bodyPr/>
          <a:lstStyle/>
          <a:p>
            <a:r>
              <a:rPr lang="en-US"/>
              <a:t>Click icon to add picture</a:t>
            </a:r>
          </a:p>
        </p:txBody>
      </p:sp>
      <p:sp>
        <p:nvSpPr>
          <p:cNvPr id="21" name="Picture Placeholder 18">
            <a:extLst>
              <a:ext uri="{FF2B5EF4-FFF2-40B4-BE49-F238E27FC236}">
                <a16:creationId xmlns:a16="http://schemas.microsoft.com/office/drawing/2014/main" id="{D0AA3E8D-3155-FACF-6356-89E16C581613}"/>
              </a:ext>
            </a:extLst>
          </p:cNvPr>
          <p:cNvSpPr>
            <a:spLocks noGrp="1" noRot="1" noMove="1" noResize="1" noEditPoints="1" noAdjustHandles="1" noChangeArrowheads="1" noChangeShapeType="1"/>
          </p:cNvSpPr>
          <p:nvPr>
            <p:ph type="pic" sz="quarter" idx="57"/>
          </p:nvPr>
        </p:nvSpPr>
        <p:spPr>
          <a:xfrm>
            <a:off x="6077857" y="1911350"/>
            <a:ext cx="2047875" cy="1798638"/>
          </a:xfrm>
        </p:spPr>
        <p:txBody>
          <a:bodyPr/>
          <a:lstStyle/>
          <a:p>
            <a:r>
              <a:rPr lang="en-US"/>
              <a:t>Click icon to add picture</a:t>
            </a:r>
          </a:p>
        </p:txBody>
      </p:sp>
      <p:sp>
        <p:nvSpPr>
          <p:cNvPr id="22" name="Picture Placeholder 18">
            <a:extLst>
              <a:ext uri="{FF2B5EF4-FFF2-40B4-BE49-F238E27FC236}">
                <a16:creationId xmlns:a16="http://schemas.microsoft.com/office/drawing/2014/main" id="{A00814ED-9DB8-1042-4E24-EB69024420EB}"/>
              </a:ext>
            </a:extLst>
          </p:cNvPr>
          <p:cNvSpPr>
            <a:spLocks noGrp="1" noRot="1" noMove="1" noResize="1" noEditPoints="1" noAdjustHandles="1" noChangeArrowheads="1" noChangeShapeType="1"/>
          </p:cNvSpPr>
          <p:nvPr>
            <p:ph type="pic" sz="quarter" idx="58"/>
          </p:nvPr>
        </p:nvSpPr>
        <p:spPr>
          <a:xfrm>
            <a:off x="8729617" y="1911350"/>
            <a:ext cx="2047875" cy="1798638"/>
          </a:xfrm>
        </p:spPr>
        <p:txBody>
          <a:bodyPr/>
          <a:lstStyle/>
          <a:p>
            <a:r>
              <a:rPr lang="en-US"/>
              <a:t>Click icon to add picture</a:t>
            </a:r>
          </a:p>
        </p:txBody>
      </p:sp>
      <p:sp>
        <p:nvSpPr>
          <p:cNvPr id="23" name="Picture Placeholder 18">
            <a:extLst>
              <a:ext uri="{FF2B5EF4-FFF2-40B4-BE49-F238E27FC236}">
                <a16:creationId xmlns:a16="http://schemas.microsoft.com/office/drawing/2014/main" id="{B76CE4B6-D5E0-5AD2-7CE6-954F418A03F5}"/>
              </a:ext>
            </a:extLst>
          </p:cNvPr>
          <p:cNvSpPr>
            <a:spLocks noGrp="1" noRot="1" noMove="1" noResize="1" noEditPoints="1" noAdjustHandles="1" noChangeArrowheads="1" noChangeShapeType="1"/>
          </p:cNvSpPr>
          <p:nvPr>
            <p:ph type="pic" sz="quarter" idx="59"/>
          </p:nvPr>
        </p:nvSpPr>
        <p:spPr>
          <a:xfrm>
            <a:off x="800463" y="4092848"/>
            <a:ext cx="2047875" cy="1798638"/>
          </a:xfrm>
        </p:spPr>
        <p:txBody>
          <a:bodyPr/>
          <a:lstStyle/>
          <a:p>
            <a:r>
              <a:rPr lang="en-US"/>
              <a:t>Click icon to add picture</a:t>
            </a:r>
          </a:p>
        </p:txBody>
      </p:sp>
      <p:sp>
        <p:nvSpPr>
          <p:cNvPr id="24" name="Picture Placeholder 18">
            <a:extLst>
              <a:ext uri="{FF2B5EF4-FFF2-40B4-BE49-F238E27FC236}">
                <a16:creationId xmlns:a16="http://schemas.microsoft.com/office/drawing/2014/main" id="{DA10043D-4240-715B-14F1-9E001B16949F}"/>
              </a:ext>
            </a:extLst>
          </p:cNvPr>
          <p:cNvSpPr>
            <a:spLocks noGrp="1" noRot="1" noMove="1" noResize="1" noEditPoints="1" noAdjustHandles="1" noChangeArrowheads="1" noChangeShapeType="1"/>
          </p:cNvSpPr>
          <p:nvPr>
            <p:ph type="pic" sz="quarter" idx="60"/>
          </p:nvPr>
        </p:nvSpPr>
        <p:spPr>
          <a:xfrm>
            <a:off x="3439160" y="4092848"/>
            <a:ext cx="2047875" cy="1798638"/>
          </a:xfrm>
        </p:spPr>
        <p:txBody>
          <a:bodyPr/>
          <a:lstStyle/>
          <a:p>
            <a:r>
              <a:rPr lang="en-US"/>
              <a:t>Click icon to add picture</a:t>
            </a:r>
          </a:p>
        </p:txBody>
      </p:sp>
      <p:sp>
        <p:nvSpPr>
          <p:cNvPr id="25" name="Picture Placeholder 18">
            <a:extLst>
              <a:ext uri="{FF2B5EF4-FFF2-40B4-BE49-F238E27FC236}">
                <a16:creationId xmlns:a16="http://schemas.microsoft.com/office/drawing/2014/main" id="{CC3ED85C-4E52-96EA-EA4D-26D3CF404501}"/>
              </a:ext>
            </a:extLst>
          </p:cNvPr>
          <p:cNvSpPr>
            <a:spLocks noGrp="1" noRot="1" noMove="1" noResize="1" noEditPoints="1" noAdjustHandles="1" noChangeArrowheads="1" noChangeShapeType="1"/>
          </p:cNvSpPr>
          <p:nvPr>
            <p:ph type="pic" sz="quarter" idx="61"/>
          </p:nvPr>
        </p:nvSpPr>
        <p:spPr>
          <a:xfrm>
            <a:off x="6077857" y="4092848"/>
            <a:ext cx="2047875" cy="1798638"/>
          </a:xfrm>
        </p:spPr>
        <p:txBody>
          <a:bodyPr/>
          <a:lstStyle/>
          <a:p>
            <a:r>
              <a:rPr lang="en-US"/>
              <a:t>Click icon to add picture</a:t>
            </a:r>
          </a:p>
        </p:txBody>
      </p:sp>
      <p:sp>
        <p:nvSpPr>
          <p:cNvPr id="26" name="Picture Placeholder 18">
            <a:extLst>
              <a:ext uri="{FF2B5EF4-FFF2-40B4-BE49-F238E27FC236}">
                <a16:creationId xmlns:a16="http://schemas.microsoft.com/office/drawing/2014/main" id="{5F953BA0-F316-7657-3D9B-BC10395E77E2}"/>
              </a:ext>
            </a:extLst>
          </p:cNvPr>
          <p:cNvSpPr>
            <a:spLocks noGrp="1" noRot="1" noMove="1" noResize="1" noEditPoints="1" noAdjustHandles="1" noChangeArrowheads="1" noChangeShapeType="1"/>
          </p:cNvSpPr>
          <p:nvPr>
            <p:ph type="pic" sz="quarter" idx="62"/>
          </p:nvPr>
        </p:nvSpPr>
        <p:spPr>
          <a:xfrm>
            <a:off x="8729617" y="4092848"/>
            <a:ext cx="2047875" cy="1798638"/>
          </a:xfrm>
        </p:spPr>
        <p:txBody>
          <a:bodyPr/>
          <a:lstStyle/>
          <a:p>
            <a:r>
              <a:rPr lang="en-US"/>
              <a:t>Click icon to add picture</a:t>
            </a:r>
          </a:p>
        </p:txBody>
      </p:sp>
    </p:spTree>
    <p:extLst>
      <p:ext uri="{BB962C8B-B14F-4D97-AF65-F5344CB8AC3E}">
        <p14:creationId xmlns:p14="http://schemas.microsoft.com/office/powerpoint/2010/main" val="1194756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meline_LtBlu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700A0A14-0522-6C99-C076-1C9A8BB77329}"/>
              </a:ext>
            </a:extLst>
          </p:cNvPr>
          <p:cNvSpPr>
            <a:spLocks noGrp="1" noRot="1" noMove="1" noResize="1" noEditPoints="1" noAdjustHandles="1" noChangeArrowheads="1" noChangeShapeType="1"/>
          </p:cNvSpPr>
          <p:nvPr userDrawn="1"/>
        </p:nvSpPr>
        <p:spPr>
          <a:xfrm>
            <a:off x="-47413" y="0"/>
            <a:ext cx="1228206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EBA7260C-2BED-52AE-7A3B-AF845447F6C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2">
            <a:extLst>
              <a:ext uri="{FF2B5EF4-FFF2-40B4-BE49-F238E27FC236}">
                <a16:creationId xmlns:a16="http://schemas.microsoft.com/office/drawing/2014/main" id="{951FC2F6-D0AF-75FD-4C1D-38B3B3FB6CEF}"/>
              </a:ext>
            </a:extLst>
          </p:cNvPr>
          <p:cNvSpPr>
            <a:spLocks noGrp="1" noRot="1" noMove="1" noResize="1" noEditPoints="1" noAdjustHandles="1" noChangeArrowheads="1" noChangeShapeType="1"/>
          </p:cNvSpPr>
          <p:nvPr userDrawn="1"/>
        </p:nvSpPr>
        <p:spPr>
          <a:xfrm>
            <a:off x="-47413" y="6373813"/>
            <a:ext cx="12282064" cy="484187"/>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cxnSp>
        <p:nvCxnSpPr>
          <p:cNvPr id="6" name="Straight Arrow Connector 5">
            <a:extLst>
              <a:ext uri="{FF2B5EF4-FFF2-40B4-BE49-F238E27FC236}">
                <a16:creationId xmlns:a16="http://schemas.microsoft.com/office/drawing/2014/main" id="{E8AED3D7-6D54-8071-9FB9-6C14C2087B05}"/>
              </a:ext>
            </a:extLst>
          </p:cNvPr>
          <p:cNvCxnSpPr>
            <a:cxnSpLocks noGrp="1" noRot="1" noMove="1" noResize="1" noEditPoints="1" noAdjustHandles="1" noChangeArrowheads="1" noChangeShapeType="1"/>
          </p:cNvCxnSpPr>
          <p:nvPr userDrawn="1"/>
        </p:nvCxnSpPr>
        <p:spPr>
          <a:xfrm>
            <a:off x="-13546" y="3910440"/>
            <a:ext cx="12192000" cy="0"/>
          </a:xfrm>
          <a:prstGeom prst="straightConnector1">
            <a:avLst/>
          </a:prstGeom>
          <a:ln w="2032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44" name="Vertical Text Placeholder 43">
            <a:extLst>
              <a:ext uri="{FF2B5EF4-FFF2-40B4-BE49-F238E27FC236}">
                <a16:creationId xmlns:a16="http://schemas.microsoft.com/office/drawing/2014/main" id="{83B6EFAF-3242-9F73-F24D-6C8EBEF08A48}"/>
              </a:ext>
            </a:extLst>
          </p:cNvPr>
          <p:cNvSpPr>
            <a:spLocks noGrp="1" noRot="1" noMove="1" noResize="1" noEditPoints="1" noAdjustHandles="1" noChangeArrowheads="1" noChangeShapeType="1"/>
          </p:cNvSpPr>
          <p:nvPr>
            <p:ph type="body" orient="vert" sz="quarter" idx="23" hasCustomPrompt="1"/>
          </p:nvPr>
        </p:nvSpPr>
        <p:spPr>
          <a:xfrm>
            <a:off x="752474"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48" name="Vertical Text Placeholder 47">
            <a:extLst>
              <a:ext uri="{FF2B5EF4-FFF2-40B4-BE49-F238E27FC236}">
                <a16:creationId xmlns:a16="http://schemas.microsoft.com/office/drawing/2014/main" id="{F653AF03-CCF4-87ED-FD48-226F317FF805}"/>
              </a:ext>
            </a:extLst>
          </p:cNvPr>
          <p:cNvSpPr>
            <a:spLocks noGrp="1" noRot="1" noMove="1" noResize="1" noEditPoints="1" noAdjustHandles="1" noChangeArrowheads="1" noChangeShapeType="1"/>
          </p:cNvSpPr>
          <p:nvPr>
            <p:ph type="body" orient="vert" sz="quarter" idx="24" hasCustomPrompt="1"/>
          </p:nvPr>
        </p:nvSpPr>
        <p:spPr>
          <a:xfrm>
            <a:off x="694187" y="1585430"/>
            <a:ext cx="280537" cy="411242"/>
          </a:xfrm>
        </p:spPr>
        <p:txBody>
          <a:bodyPr vert="eaVert" anchor="ctr"/>
          <a:lstStyle>
            <a:lvl1pPr algn="ctr">
              <a:defRPr>
                <a:solidFill>
                  <a:schemeClr val="bg1"/>
                </a:solidFill>
              </a:defRPr>
            </a:lvl1pPr>
          </a:lstStyle>
          <a:p>
            <a:pPr lvl="0"/>
            <a:r>
              <a:rPr lang="en-US"/>
              <a:t>_</a:t>
            </a:r>
          </a:p>
        </p:txBody>
      </p:sp>
      <p:sp>
        <p:nvSpPr>
          <p:cNvPr id="49" name="Vertical Text Placeholder 43">
            <a:extLst>
              <a:ext uri="{FF2B5EF4-FFF2-40B4-BE49-F238E27FC236}">
                <a16:creationId xmlns:a16="http://schemas.microsoft.com/office/drawing/2014/main" id="{5276F902-4082-C992-72EB-53FACA32A262}"/>
              </a:ext>
            </a:extLst>
          </p:cNvPr>
          <p:cNvSpPr>
            <a:spLocks noGrp="1" noRot="1" noMove="1" noResize="1" noEditPoints="1" noAdjustHandles="1" noChangeArrowheads="1" noChangeShapeType="1"/>
          </p:cNvSpPr>
          <p:nvPr>
            <p:ph type="body" orient="vert" sz="quarter" idx="25" hasCustomPrompt="1"/>
          </p:nvPr>
        </p:nvSpPr>
        <p:spPr>
          <a:xfrm>
            <a:off x="2520827"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0" name="Vertical Text Placeholder 47">
            <a:extLst>
              <a:ext uri="{FF2B5EF4-FFF2-40B4-BE49-F238E27FC236}">
                <a16:creationId xmlns:a16="http://schemas.microsoft.com/office/drawing/2014/main" id="{1EAAFC28-4A61-064A-B2D3-7181B8A8D4F5}"/>
              </a:ext>
            </a:extLst>
          </p:cNvPr>
          <p:cNvSpPr>
            <a:spLocks noGrp="1" noRot="1" noMove="1" noResize="1" noEditPoints="1" noAdjustHandles="1" noChangeArrowheads="1" noChangeShapeType="1"/>
          </p:cNvSpPr>
          <p:nvPr>
            <p:ph type="body" orient="vert" sz="quarter" idx="26" hasCustomPrompt="1"/>
          </p:nvPr>
        </p:nvSpPr>
        <p:spPr>
          <a:xfrm>
            <a:off x="2462540" y="1585430"/>
            <a:ext cx="280537" cy="411242"/>
          </a:xfrm>
        </p:spPr>
        <p:txBody>
          <a:bodyPr vert="eaVert" anchor="ctr"/>
          <a:lstStyle>
            <a:lvl1pPr algn="ctr">
              <a:defRPr>
                <a:solidFill>
                  <a:schemeClr val="bg1"/>
                </a:solidFill>
              </a:defRPr>
            </a:lvl1pPr>
          </a:lstStyle>
          <a:p>
            <a:pPr lvl="0"/>
            <a:r>
              <a:rPr lang="en-US"/>
              <a:t>_</a:t>
            </a:r>
          </a:p>
        </p:txBody>
      </p:sp>
      <p:sp>
        <p:nvSpPr>
          <p:cNvPr id="51" name="Vertical Text Placeholder 43">
            <a:extLst>
              <a:ext uri="{FF2B5EF4-FFF2-40B4-BE49-F238E27FC236}">
                <a16:creationId xmlns:a16="http://schemas.microsoft.com/office/drawing/2014/main" id="{F33F1E2C-F21F-10BF-672C-59A6C6643D53}"/>
              </a:ext>
            </a:extLst>
          </p:cNvPr>
          <p:cNvSpPr>
            <a:spLocks noGrp="1" noRot="1" noMove="1" noResize="1" noEditPoints="1" noAdjustHandles="1" noChangeArrowheads="1" noChangeShapeType="1"/>
          </p:cNvSpPr>
          <p:nvPr>
            <p:ph type="body" orient="vert" sz="quarter" idx="27" hasCustomPrompt="1"/>
          </p:nvPr>
        </p:nvSpPr>
        <p:spPr>
          <a:xfrm>
            <a:off x="4286127"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2" name="Vertical Text Placeholder 47">
            <a:extLst>
              <a:ext uri="{FF2B5EF4-FFF2-40B4-BE49-F238E27FC236}">
                <a16:creationId xmlns:a16="http://schemas.microsoft.com/office/drawing/2014/main" id="{67381074-EA79-0305-017D-A338FFEC7B15}"/>
              </a:ext>
            </a:extLst>
          </p:cNvPr>
          <p:cNvSpPr>
            <a:spLocks noGrp="1" noRot="1" noMove="1" noResize="1" noEditPoints="1" noAdjustHandles="1" noChangeArrowheads="1" noChangeShapeType="1"/>
          </p:cNvSpPr>
          <p:nvPr>
            <p:ph type="body" orient="vert" sz="quarter" idx="28" hasCustomPrompt="1"/>
          </p:nvPr>
        </p:nvSpPr>
        <p:spPr>
          <a:xfrm>
            <a:off x="4227840" y="1585430"/>
            <a:ext cx="280537" cy="411242"/>
          </a:xfrm>
        </p:spPr>
        <p:txBody>
          <a:bodyPr vert="eaVert" anchor="ctr"/>
          <a:lstStyle>
            <a:lvl1pPr algn="ctr">
              <a:defRPr>
                <a:solidFill>
                  <a:schemeClr val="bg1"/>
                </a:solidFill>
              </a:defRPr>
            </a:lvl1pPr>
          </a:lstStyle>
          <a:p>
            <a:pPr lvl="0"/>
            <a:r>
              <a:rPr lang="en-US"/>
              <a:t>_</a:t>
            </a:r>
          </a:p>
        </p:txBody>
      </p:sp>
      <p:sp>
        <p:nvSpPr>
          <p:cNvPr id="53" name="Vertical Text Placeholder 43">
            <a:extLst>
              <a:ext uri="{FF2B5EF4-FFF2-40B4-BE49-F238E27FC236}">
                <a16:creationId xmlns:a16="http://schemas.microsoft.com/office/drawing/2014/main" id="{80830DDF-32B2-78CC-1EA0-CB586B6E80D5}"/>
              </a:ext>
            </a:extLst>
          </p:cNvPr>
          <p:cNvSpPr>
            <a:spLocks noGrp="1" noRot="1" noMove="1" noResize="1" noEditPoints="1" noAdjustHandles="1" noChangeArrowheads="1" noChangeShapeType="1"/>
          </p:cNvSpPr>
          <p:nvPr>
            <p:ph type="body" orient="vert" sz="quarter" idx="29" hasCustomPrompt="1"/>
          </p:nvPr>
        </p:nvSpPr>
        <p:spPr>
          <a:xfrm>
            <a:off x="60546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4" name="Vertical Text Placeholder 47">
            <a:extLst>
              <a:ext uri="{FF2B5EF4-FFF2-40B4-BE49-F238E27FC236}">
                <a16:creationId xmlns:a16="http://schemas.microsoft.com/office/drawing/2014/main" id="{E2357890-3BE3-A9B8-6B51-62E2038B420B}"/>
              </a:ext>
            </a:extLst>
          </p:cNvPr>
          <p:cNvSpPr>
            <a:spLocks noGrp="1" noRot="1" noMove="1" noResize="1" noEditPoints="1" noAdjustHandles="1" noChangeArrowheads="1" noChangeShapeType="1"/>
          </p:cNvSpPr>
          <p:nvPr>
            <p:ph type="body" orient="vert" sz="quarter" idx="30" hasCustomPrompt="1"/>
          </p:nvPr>
        </p:nvSpPr>
        <p:spPr>
          <a:xfrm>
            <a:off x="5996315" y="1585430"/>
            <a:ext cx="280537" cy="411242"/>
          </a:xfrm>
        </p:spPr>
        <p:txBody>
          <a:bodyPr vert="eaVert" anchor="ctr"/>
          <a:lstStyle>
            <a:lvl1pPr algn="ctr">
              <a:defRPr>
                <a:solidFill>
                  <a:schemeClr val="bg1"/>
                </a:solidFill>
              </a:defRPr>
            </a:lvl1pPr>
          </a:lstStyle>
          <a:p>
            <a:pPr lvl="0"/>
            <a:r>
              <a:rPr lang="en-US"/>
              <a:t>_</a:t>
            </a:r>
          </a:p>
        </p:txBody>
      </p:sp>
      <p:sp>
        <p:nvSpPr>
          <p:cNvPr id="55" name="Vertical Text Placeholder 43">
            <a:extLst>
              <a:ext uri="{FF2B5EF4-FFF2-40B4-BE49-F238E27FC236}">
                <a16:creationId xmlns:a16="http://schemas.microsoft.com/office/drawing/2014/main" id="{C00EBBCD-C927-56C0-D54E-BAC7236A5F3D}"/>
              </a:ext>
            </a:extLst>
          </p:cNvPr>
          <p:cNvSpPr>
            <a:spLocks noGrp="1" noRot="1" noMove="1" noResize="1" noEditPoints="1" noAdjustHandles="1" noChangeArrowheads="1" noChangeShapeType="1"/>
          </p:cNvSpPr>
          <p:nvPr>
            <p:ph type="body" orient="vert" sz="quarter" idx="31" hasCustomPrompt="1"/>
          </p:nvPr>
        </p:nvSpPr>
        <p:spPr>
          <a:xfrm>
            <a:off x="78199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6" name="Vertical Text Placeholder 47">
            <a:extLst>
              <a:ext uri="{FF2B5EF4-FFF2-40B4-BE49-F238E27FC236}">
                <a16:creationId xmlns:a16="http://schemas.microsoft.com/office/drawing/2014/main" id="{1FCB78B3-58C2-5171-ABB9-750EE34A09DF}"/>
              </a:ext>
            </a:extLst>
          </p:cNvPr>
          <p:cNvSpPr>
            <a:spLocks noGrp="1" noRot="1" noMove="1" noResize="1" noEditPoints="1" noAdjustHandles="1" noChangeArrowheads="1" noChangeShapeType="1"/>
          </p:cNvSpPr>
          <p:nvPr>
            <p:ph type="body" orient="vert" sz="quarter" idx="32" hasCustomPrompt="1"/>
          </p:nvPr>
        </p:nvSpPr>
        <p:spPr>
          <a:xfrm>
            <a:off x="7761615" y="1585430"/>
            <a:ext cx="280537" cy="411242"/>
          </a:xfrm>
        </p:spPr>
        <p:txBody>
          <a:bodyPr vert="eaVert" anchor="ctr"/>
          <a:lstStyle>
            <a:lvl1pPr algn="ctr">
              <a:defRPr>
                <a:solidFill>
                  <a:schemeClr val="bg1"/>
                </a:solidFill>
              </a:defRPr>
            </a:lvl1pPr>
          </a:lstStyle>
          <a:p>
            <a:pPr lvl="0"/>
            <a:r>
              <a:rPr lang="en-US"/>
              <a:t>_</a:t>
            </a:r>
          </a:p>
        </p:txBody>
      </p:sp>
      <p:sp>
        <p:nvSpPr>
          <p:cNvPr id="57" name="Vertical Text Placeholder 43">
            <a:extLst>
              <a:ext uri="{FF2B5EF4-FFF2-40B4-BE49-F238E27FC236}">
                <a16:creationId xmlns:a16="http://schemas.microsoft.com/office/drawing/2014/main" id="{1DC34DCD-4330-BD7C-12C3-D120916670E7}"/>
              </a:ext>
            </a:extLst>
          </p:cNvPr>
          <p:cNvSpPr>
            <a:spLocks noGrp="1" noRot="1" noMove="1" noResize="1" noEditPoints="1" noAdjustHandles="1" noChangeArrowheads="1" noChangeShapeType="1"/>
          </p:cNvSpPr>
          <p:nvPr>
            <p:ph type="body" orient="vert" sz="quarter" idx="33" hasCustomPrompt="1"/>
          </p:nvPr>
        </p:nvSpPr>
        <p:spPr>
          <a:xfrm>
            <a:off x="9585202" y="14018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58" name="Vertical Text Placeholder 47">
            <a:extLst>
              <a:ext uri="{FF2B5EF4-FFF2-40B4-BE49-F238E27FC236}">
                <a16:creationId xmlns:a16="http://schemas.microsoft.com/office/drawing/2014/main" id="{B28DAD43-4338-AC89-0C19-001B97CC3C34}"/>
              </a:ext>
            </a:extLst>
          </p:cNvPr>
          <p:cNvSpPr>
            <a:spLocks noGrp="1" noRot="1" noMove="1" noResize="1" noEditPoints="1" noAdjustHandles="1" noChangeArrowheads="1" noChangeShapeType="1"/>
          </p:cNvSpPr>
          <p:nvPr>
            <p:ph type="body" orient="vert" sz="quarter" idx="34" hasCustomPrompt="1"/>
          </p:nvPr>
        </p:nvSpPr>
        <p:spPr>
          <a:xfrm>
            <a:off x="9526915" y="1585430"/>
            <a:ext cx="280537" cy="411242"/>
          </a:xfrm>
        </p:spPr>
        <p:txBody>
          <a:bodyPr vert="eaVert" anchor="ctr"/>
          <a:lstStyle>
            <a:lvl1pPr algn="ctr">
              <a:defRPr>
                <a:solidFill>
                  <a:schemeClr val="bg1"/>
                </a:solidFill>
              </a:defRPr>
            </a:lvl1pPr>
          </a:lstStyle>
          <a:p>
            <a:pPr lvl="0"/>
            <a:r>
              <a:rPr lang="en-US"/>
              <a:t>_</a:t>
            </a:r>
          </a:p>
        </p:txBody>
      </p:sp>
      <p:sp>
        <p:nvSpPr>
          <p:cNvPr id="59" name="Vertical Text Placeholder 43">
            <a:extLst>
              <a:ext uri="{FF2B5EF4-FFF2-40B4-BE49-F238E27FC236}">
                <a16:creationId xmlns:a16="http://schemas.microsoft.com/office/drawing/2014/main" id="{12F540F9-8894-CE05-D957-A68151978D44}"/>
              </a:ext>
            </a:extLst>
          </p:cNvPr>
          <p:cNvSpPr>
            <a:spLocks noGrp="1" noRot="1" noMove="1" noResize="1" noEditPoints="1" noAdjustHandles="1" noChangeArrowheads="1" noChangeShapeType="1"/>
          </p:cNvSpPr>
          <p:nvPr>
            <p:ph type="body" orient="vert" sz="quarter" idx="35" hasCustomPrompt="1"/>
          </p:nvPr>
        </p:nvSpPr>
        <p:spPr>
          <a:xfrm>
            <a:off x="7578602"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0" name="Vertical Text Placeholder 47">
            <a:extLst>
              <a:ext uri="{FF2B5EF4-FFF2-40B4-BE49-F238E27FC236}">
                <a16:creationId xmlns:a16="http://schemas.microsoft.com/office/drawing/2014/main" id="{085E9881-EC99-40F9-52D7-DC3C3473713D}"/>
              </a:ext>
            </a:extLst>
          </p:cNvPr>
          <p:cNvSpPr>
            <a:spLocks noGrp="1" noRot="1" noMove="1" noResize="1" noEditPoints="1" noAdjustHandles="1" noChangeArrowheads="1" noChangeShapeType="1"/>
          </p:cNvSpPr>
          <p:nvPr>
            <p:ph type="body" orient="vert" sz="quarter" idx="36" hasCustomPrompt="1"/>
          </p:nvPr>
        </p:nvSpPr>
        <p:spPr>
          <a:xfrm>
            <a:off x="7520315" y="4163530"/>
            <a:ext cx="280537" cy="411242"/>
          </a:xfrm>
        </p:spPr>
        <p:txBody>
          <a:bodyPr vert="eaVert" anchor="ctr"/>
          <a:lstStyle>
            <a:lvl1pPr algn="ctr">
              <a:defRPr>
                <a:solidFill>
                  <a:schemeClr val="bg1"/>
                </a:solidFill>
              </a:defRPr>
            </a:lvl1pPr>
          </a:lstStyle>
          <a:p>
            <a:pPr lvl="0"/>
            <a:r>
              <a:rPr lang="en-US"/>
              <a:t>_</a:t>
            </a:r>
          </a:p>
        </p:txBody>
      </p:sp>
      <p:sp>
        <p:nvSpPr>
          <p:cNvPr id="61" name="Vertical Text Placeholder 43">
            <a:extLst>
              <a:ext uri="{FF2B5EF4-FFF2-40B4-BE49-F238E27FC236}">
                <a16:creationId xmlns:a16="http://schemas.microsoft.com/office/drawing/2014/main" id="{07983375-CC88-E696-0308-9626B33577DF}"/>
              </a:ext>
            </a:extLst>
          </p:cNvPr>
          <p:cNvSpPr>
            <a:spLocks noGrp="1" noRot="1" noMove="1" noResize="1" noEditPoints="1" noAdjustHandles="1" noChangeArrowheads="1" noChangeShapeType="1"/>
          </p:cNvSpPr>
          <p:nvPr>
            <p:ph type="body" orient="vert" sz="quarter" idx="37" hasCustomPrompt="1"/>
          </p:nvPr>
        </p:nvSpPr>
        <p:spPr>
          <a:xfrm>
            <a:off x="9343902"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2" name="Vertical Text Placeholder 47">
            <a:extLst>
              <a:ext uri="{FF2B5EF4-FFF2-40B4-BE49-F238E27FC236}">
                <a16:creationId xmlns:a16="http://schemas.microsoft.com/office/drawing/2014/main" id="{8BAF1DA5-5C97-8ED8-64E9-CAEEB16DDF97}"/>
              </a:ext>
            </a:extLst>
          </p:cNvPr>
          <p:cNvSpPr>
            <a:spLocks noGrp="1" noRot="1" noMove="1" noResize="1" noEditPoints="1" noAdjustHandles="1" noChangeArrowheads="1" noChangeShapeType="1"/>
          </p:cNvSpPr>
          <p:nvPr>
            <p:ph type="body" orient="vert" sz="quarter" idx="38" hasCustomPrompt="1"/>
          </p:nvPr>
        </p:nvSpPr>
        <p:spPr>
          <a:xfrm>
            <a:off x="9285615" y="4163530"/>
            <a:ext cx="280537" cy="411242"/>
          </a:xfrm>
        </p:spPr>
        <p:txBody>
          <a:bodyPr vert="eaVert" anchor="ctr"/>
          <a:lstStyle>
            <a:lvl1pPr algn="ctr">
              <a:defRPr>
                <a:solidFill>
                  <a:schemeClr val="bg1"/>
                </a:solidFill>
              </a:defRPr>
            </a:lvl1pPr>
          </a:lstStyle>
          <a:p>
            <a:pPr lvl="0"/>
            <a:r>
              <a:rPr lang="en-US"/>
              <a:t>_</a:t>
            </a:r>
          </a:p>
        </p:txBody>
      </p:sp>
      <p:sp>
        <p:nvSpPr>
          <p:cNvPr id="63" name="Vertical Text Placeholder 43">
            <a:extLst>
              <a:ext uri="{FF2B5EF4-FFF2-40B4-BE49-F238E27FC236}">
                <a16:creationId xmlns:a16="http://schemas.microsoft.com/office/drawing/2014/main" id="{F65A7F20-BE28-7C0B-098C-3B3FE527E4C5}"/>
              </a:ext>
            </a:extLst>
          </p:cNvPr>
          <p:cNvSpPr>
            <a:spLocks noGrp="1" noRot="1" noMove="1" noResize="1" noEditPoints="1" noAdjustHandles="1" noChangeArrowheads="1" noChangeShapeType="1"/>
          </p:cNvSpPr>
          <p:nvPr>
            <p:ph type="body" orient="vert" sz="quarter" idx="39" hasCustomPrompt="1"/>
          </p:nvPr>
        </p:nvSpPr>
        <p:spPr>
          <a:xfrm>
            <a:off x="40448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4" name="Vertical Text Placeholder 47">
            <a:extLst>
              <a:ext uri="{FF2B5EF4-FFF2-40B4-BE49-F238E27FC236}">
                <a16:creationId xmlns:a16="http://schemas.microsoft.com/office/drawing/2014/main" id="{FC7F61BC-9C21-6969-F5D1-76EB6B8DE206}"/>
              </a:ext>
            </a:extLst>
          </p:cNvPr>
          <p:cNvSpPr>
            <a:spLocks noGrp="1" noRot="1" noMove="1" noResize="1" noEditPoints="1" noAdjustHandles="1" noChangeArrowheads="1" noChangeShapeType="1"/>
          </p:cNvSpPr>
          <p:nvPr>
            <p:ph type="body" orient="vert" sz="quarter" idx="40" hasCustomPrompt="1"/>
          </p:nvPr>
        </p:nvSpPr>
        <p:spPr>
          <a:xfrm>
            <a:off x="3986540" y="4163530"/>
            <a:ext cx="280537" cy="411242"/>
          </a:xfrm>
        </p:spPr>
        <p:txBody>
          <a:bodyPr vert="eaVert" anchor="ctr"/>
          <a:lstStyle>
            <a:lvl1pPr algn="ctr">
              <a:defRPr>
                <a:solidFill>
                  <a:schemeClr val="bg1"/>
                </a:solidFill>
              </a:defRPr>
            </a:lvl1pPr>
          </a:lstStyle>
          <a:p>
            <a:pPr lvl="0"/>
            <a:r>
              <a:rPr lang="en-US"/>
              <a:t>_</a:t>
            </a:r>
          </a:p>
        </p:txBody>
      </p:sp>
      <p:sp>
        <p:nvSpPr>
          <p:cNvPr id="65" name="Vertical Text Placeholder 43">
            <a:extLst>
              <a:ext uri="{FF2B5EF4-FFF2-40B4-BE49-F238E27FC236}">
                <a16:creationId xmlns:a16="http://schemas.microsoft.com/office/drawing/2014/main" id="{8BBE8A59-FC02-0F3B-7A8E-C0816C2D1E32}"/>
              </a:ext>
            </a:extLst>
          </p:cNvPr>
          <p:cNvSpPr>
            <a:spLocks noGrp="1" noRot="1" noMove="1" noResize="1" noEditPoints="1" noAdjustHandles="1" noChangeArrowheads="1" noChangeShapeType="1"/>
          </p:cNvSpPr>
          <p:nvPr>
            <p:ph type="body" orient="vert" sz="quarter" idx="41" hasCustomPrompt="1"/>
          </p:nvPr>
        </p:nvSpPr>
        <p:spPr>
          <a:xfrm>
            <a:off x="58101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6" name="Vertical Text Placeholder 47">
            <a:extLst>
              <a:ext uri="{FF2B5EF4-FFF2-40B4-BE49-F238E27FC236}">
                <a16:creationId xmlns:a16="http://schemas.microsoft.com/office/drawing/2014/main" id="{5DF25498-DE95-379C-487B-0A6F5B659F35}"/>
              </a:ext>
            </a:extLst>
          </p:cNvPr>
          <p:cNvSpPr>
            <a:spLocks noGrp="1" noRot="1" noMove="1" noResize="1" noEditPoints="1" noAdjustHandles="1" noChangeArrowheads="1" noChangeShapeType="1"/>
          </p:cNvSpPr>
          <p:nvPr>
            <p:ph type="body" orient="vert" sz="quarter" idx="42" hasCustomPrompt="1"/>
          </p:nvPr>
        </p:nvSpPr>
        <p:spPr>
          <a:xfrm>
            <a:off x="5751840" y="4163530"/>
            <a:ext cx="280537" cy="411242"/>
          </a:xfrm>
        </p:spPr>
        <p:txBody>
          <a:bodyPr vert="eaVert" anchor="ctr"/>
          <a:lstStyle>
            <a:lvl1pPr algn="ctr">
              <a:defRPr>
                <a:solidFill>
                  <a:schemeClr val="bg1"/>
                </a:solidFill>
              </a:defRPr>
            </a:lvl1pPr>
          </a:lstStyle>
          <a:p>
            <a:pPr lvl="0"/>
            <a:r>
              <a:rPr lang="en-US"/>
              <a:t>_</a:t>
            </a:r>
          </a:p>
        </p:txBody>
      </p:sp>
      <p:sp>
        <p:nvSpPr>
          <p:cNvPr id="67" name="Vertical Text Placeholder 43">
            <a:extLst>
              <a:ext uri="{FF2B5EF4-FFF2-40B4-BE49-F238E27FC236}">
                <a16:creationId xmlns:a16="http://schemas.microsoft.com/office/drawing/2014/main" id="{B3750F8A-19EC-836D-D2DB-7633B3E5F528}"/>
              </a:ext>
            </a:extLst>
          </p:cNvPr>
          <p:cNvSpPr>
            <a:spLocks noGrp="1" noRot="1" noMove="1" noResize="1" noEditPoints="1" noAdjustHandles="1" noChangeArrowheads="1" noChangeShapeType="1"/>
          </p:cNvSpPr>
          <p:nvPr>
            <p:ph type="body" orient="vert" sz="quarter" idx="43" hasCustomPrompt="1"/>
          </p:nvPr>
        </p:nvSpPr>
        <p:spPr>
          <a:xfrm>
            <a:off x="5142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68" name="Vertical Text Placeholder 47">
            <a:extLst>
              <a:ext uri="{FF2B5EF4-FFF2-40B4-BE49-F238E27FC236}">
                <a16:creationId xmlns:a16="http://schemas.microsoft.com/office/drawing/2014/main" id="{0F91E53D-173B-A5D5-587B-3851C7860F01}"/>
              </a:ext>
            </a:extLst>
          </p:cNvPr>
          <p:cNvSpPr>
            <a:spLocks noGrp="1" noRot="1" noMove="1" noResize="1" noEditPoints="1" noAdjustHandles="1" noChangeArrowheads="1" noChangeShapeType="1"/>
          </p:cNvSpPr>
          <p:nvPr>
            <p:ph type="body" orient="vert" sz="quarter" idx="44" hasCustomPrompt="1"/>
          </p:nvPr>
        </p:nvSpPr>
        <p:spPr>
          <a:xfrm>
            <a:off x="455940" y="4163530"/>
            <a:ext cx="280537" cy="411242"/>
          </a:xfrm>
        </p:spPr>
        <p:txBody>
          <a:bodyPr vert="eaVert" anchor="ctr"/>
          <a:lstStyle>
            <a:lvl1pPr algn="ctr">
              <a:defRPr>
                <a:solidFill>
                  <a:schemeClr val="bg1"/>
                </a:solidFill>
              </a:defRPr>
            </a:lvl1pPr>
          </a:lstStyle>
          <a:p>
            <a:pPr lvl="0"/>
            <a:r>
              <a:rPr lang="en-US"/>
              <a:t>_</a:t>
            </a:r>
          </a:p>
        </p:txBody>
      </p:sp>
      <p:sp>
        <p:nvSpPr>
          <p:cNvPr id="69" name="Vertical Text Placeholder 43">
            <a:extLst>
              <a:ext uri="{FF2B5EF4-FFF2-40B4-BE49-F238E27FC236}">
                <a16:creationId xmlns:a16="http://schemas.microsoft.com/office/drawing/2014/main" id="{7DA0B2AA-77A3-2753-1E72-E3298D4B30E0}"/>
              </a:ext>
            </a:extLst>
          </p:cNvPr>
          <p:cNvSpPr>
            <a:spLocks noGrp="1" noRot="1" noMove="1" noResize="1" noEditPoints="1" noAdjustHandles="1" noChangeArrowheads="1" noChangeShapeType="1"/>
          </p:cNvSpPr>
          <p:nvPr>
            <p:ph type="body" orient="vert" sz="quarter" idx="45" hasCustomPrompt="1"/>
          </p:nvPr>
        </p:nvSpPr>
        <p:spPr>
          <a:xfrm>
            <a:off x="2279527" y="3979910"/>
            <a:ext cx="168275" cy="2481247"/>
          </a:xfrm>
        </p:spPr>
        <p:txBody>
          <a:bodyPr vert="eaVert" anchor="b"/>
          <a:lstStyle>
            <a:lvl1pPr marL="0" indent="0">
              <a:buNone/>
              <a:defRPr sz="12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____________________________</a:t>
            </a:r>
          </a:p>
        </p:txBody>
      </p:sp>
      <p:sp>
        <p:nvSpPr>
          <p:cNvPr id="70" name="Vertical Text Placeholder 47">
            <a:extLst>
              <a:ext uri="{FF2B5EF4-FFF2-40B4-BE49-F238E27FC236}">
                <a16:creationId xmlns:a16="http://schemas.microsoft.com/office/drawing/2014/main" id="{1D74B115-7E87-3A2B-4EDD-D93F7C1F9F1D}"/>
              </a:ext>
            </a:extLst>
          </p:cNvPr>
          <p:cNvSpPr>
            <a:spLocks noGrp="1" noRot="1" noMove="1" noResize="1" noEditPoints="1" noAdjustHandles="1" noChangeArrowheads="1" noChangeShapeType="1"/>
          </p:cNvSpPr>
          <p:nvPr>
            <p:ph type="body" orient="vert" sz="quarter" idx="46" hasCustomPrompt="1"/>
          </p:nvPr>
        </p:nvSpPr>
        <p:spPr>
          <a:xfrm>
            <a:off x="2221240" y="4163530"/>
            <a:ext cx="280537" cy="411242"/>
          </a:xfrm>
        </p:spPr>
        <p:txBody>
          <a:bodyPr vert="eaVert" anchor="ctr"/>
          <a:lstStyle>
            <a:lvl1pPr algn="ctr">
              <a:defRPr>
                <a:solidFill>
                  <a:schemeClr val="bg1"/>
                </a:solidFill>
              </a:defRPr>
            </a:lvl1pPr>
          </a:lstStyle>
          <a:p>
            <a:pPr lvl="0"/>
            <a:r>
              <a:rPr lang="en-US"/>
              <a:t>_</a:t>
            </a:r>
          </a:p>
        </p:txBody>
      </p:sp>
      <p:sp>
        <p:nvSpPr>
          <p:cNvPr id="72" name="Text Placeholder 71">
            <a:extLst>
              <a:ext uri="{FF2B5EF4-FFF2-40B4-BE49-F238E27FC236}">
                <a16:creationId xmlns:a16="http://schemas.microsoft.com/office/drawing/2014/main" id="{5E31B52F-497C-1182-7C0A-4792B17C9AB1}"/>
              </a:ext>
            </a:extLst>
          </p:cNvPr>
          <p:cNvSpPr>
            <a:spLocks noGrp="1" noRot="1" noMove="1" noResize="1" noEditPoints="1" noAdjustHandles="1" noChangeArrowheads="1" noChangeShapeType="1"/>
          </p:cNvSpPr>
          <p:nvPr>
            <p:ph type="body" sz="quarter" idx="47" hasCustomPrompt="1"/>
          </p:nvPr>
        </p:nvSpPr>
        <p:spPr>
          <a:xfrm>
            <a:off x="985962" y="1622790"/>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3" name="Text Placeholder 71">
            <a:extLst>
              <a:ext uri="{FF2B5EF4-FFF2-40B4-BE49-F238E27FC236}">
                <a16:creationId xmlns:a16="http://schemas.microsoft.com/office/drawing/2014/main" id="{8B2FE5F8-8A4A-2BC0-AA50-BF621B7D86F0}"/>
              </a:ext>
            </a:extLst>
          </p:cNvPr>
          <p:cNvSpPr>
            <a:spLocks noGrp="1" noRot="1" noMove="1" noResize="1" noEditPoints="1" noAdjustHandles="1" noChangeArrowheads="1" noChangeShapeType="1"/>
          </p:cNvSpPr>
          <p:nvPr>
            <p:ph type="body" sz="quarter" idx="48" hasCustomPrompt="1"/>
          </p:nvPr>
        </p:nvSpPr>
        <p:spPr>
          <a:xfrm>
            <a:off x="2749907"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4" name="Text Placeholder 71">
            <a:extLst>
              <a:ext uri="{FF2B5EF4-FFF2-40B4-BE49-F238E27FC236}">
                <a16:creationId xmlns:a16="http://schemas.microsoft.com/office/drawing/2014/main" id="{CCBF6940-1EF2-563E-5AA7-CF9A4C2305FB}"/>
              </a:ext>
            </a:extLst>
          </p:cNvPr>
          <p:cNvSpPr>
            <a:spLocks noGrp="1" noRot="1" noMove="1" noResize="1" noEditPoints="1" noAdjustHandles="1" noChangeArrowheads="1" noChangeShapeType="1"/>
          </p:cNvSpPr>
          <p:nvPr>
            <p:ph type="body" sz="quarter" idx="49" hasCustomPrompt="1"/>
          </p:nvPr>
        </p:nvSpPr>
        <p:spPr>
          <a:xfrm>
            <a:off x="4519566"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5" name="Text Placeholder 71">
            <a:extLst>
              <a:ext uri="{FF2B5EF4-FFF2-40B4-BE49-F238E27FC236}">
                <a16:creationId xmlns:a16="http://schemas.microsoft.com/office/drawing/2014/main" id="{1C6C8951-14A4-200F-958A-E3ADE658C36E}"/>
              </a:ext>
            </a:extLst>
          </p:cNvPr>
          <p:cNvSpPr>
            <a:spLocks noGrp="1" noRot="1" noMove="1" noResize="1" noEditPoints="1" noAdjustHandles="1" noChangeArrowheads="1" noChangeShapeType="1"/>
          </p:cNvSpPr>
          <p:nvPr>
            <p:ph type="body" sz="quarter" idx="50" hasCustomPrompt="1"/>
          </p:nvPr>
        </p:nvSpPr>
        <p:spPr>
          <a:xfrm>
            <a:off x="6286034"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6" name="Text Placeholder 71">
            <a:extLst>
              <a:ext uri="{FF2B5EF4-FFF2-40B4-BE49-F238E27FC236}">
                <a16:creationId xmlns:a16="http://schemas.microsoft.com/office/drawing/2014/main" id="{64C6CBD3-3A8C-968B-F28F-411969C4ADA5}"/>
              </a:ext>
            </a:extLst>
          </p:cNvPr>
          <p:cNvSpPr>
            <a:spLocks noGrp="1" noRot="1" noMove="1" noResize="1" noEditPoints="1" noAdjustHandles="1" noChangeArrowheads="1" noChangeShapeType="1"/>
          </p:cNvSpPr>
          <p:nvPr>
            <p:ph type="body" sz="quarter" idx="51" hasCustomPrompt="1"/>
          </p:nvPr>
        </p:nvSpPr>
        <p:spPr>
          <a:xfrm>
            <a:off x="8050299"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7" name="Text Placeholder 71">
            <a:extLst>
              <a:ext uri="{FF2B5EF4-FFF2-40B4-BE49-F238E27FC236}">
                <a16:creationId xmlns:a16="http://schemas.microsoft.com/office/drawing/2014/main" id="{751D2585-25AC-EF7D-5036-48DEA6AB6692}"/>
              </a:ext>
            </a:extLst>
          </p:cNvPr>
          <p:cNvSpPr>
            <a:spLocks noGrp="1" noRot="1" noMove="1" noResize="1" noEditPoints="1" noAdjustHandles="1" noChangeArrowheads="1" noChangeShapeType="1"/>
          </p:cNvSpPr>
          <p:nvPr>
            <p:ph type="body" sz="quarter" idx="52" hasCustomPrompt="1"/>
          </p:nvPr>
        </p:nvSpPr>
        <p:spPr>
          <a:xfrm>
            <a:off x="9817001" y="161448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8" name="Text Placeholder 71">
            <a:extLst>
              <a:ext uri="{FF2B5EF4-FFF2-40B4-BE49-F238E27FC236}">
                <a16:creationId xmlns:a16="http://schemas.microsoft.com/office/drawing/2014/main" id="{9835F853-8153-EC8B-C434-17854380E035}"/>
              </a:ext>
            </a:extLst>
          </p:cNvPr>
          <p:cNvSpPr>
            <a:spLocks noGrp="1" noRot="1" noMove="1" noResize="1" noEditPoints="1" noAdjustHandles="1" noChangeArrowheads="1" noChangeShapeType="1"/>
          </p:cNvSpPr>
          <p:nvPr>
            <p:ph type="body" sz="quarter" idx="53" hasCustomPrompt="1"/>
          </p:nvPr>
        </p:nvSpPr>
        <p:spPr>
          <a:xfrm>
            <a:off x="743144" y="4180460"/>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79" name="Text Placeholder 71">
            <a:extLst>
              <a:ext uri="{FF2B5EF4-FFF2-40B4-BE49-F238E27FC236}">
                <a16:creationId xmlns:a16="http://schemas.microsoft.com/office/drawing/2014/main" id="{BEED09E3-39DD-D15C-F21B-A1DEF063F4E6}"/>
              </a:ext>
            </a:extLst>
          </p:cNvPr>
          <p:cNvSpPr>
            <a:spLocks noGrp="1" noRot="1" noMove="1" noResize="1" noEditPoints="1" noAdjustHandles="1" noChangeArrowheads="1" noChangeShapeType="1"/>
          </p:cNvSpPr>
          <p:nvPr>
            <p:ph type="body" sz="quarter" idx="54" hasCustomPrompt="1"/>
          </p:nvPr>
        </p:nvSpPr>
        <p:spPr>
          <a:xfrm>
            <a:off x="2507089"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0" name="Text Placeholder 71">
            <a:extLst>
              <a:ext uri="{FF2B5EF4-FFF2-40B4-BE49-F238E27FC236}">
                <a16:creationId xmlns:a16="http://schemas.microsoft.com/office/drawing/2014/main" id="{FE75EB26-19E6-AD81-3090-2534FC8007F6}"/>
              </a:ext>
            </a:extLst>
          </p:cNvPr>
          <p:cNvSpPr>
            <a:spLocks noGrp="1" noRot="1" noMove="1" noResize="1" noEditPoints="1" noAdjustHandles="1" noChangeArrowheads="1" noChangeShapeType="1"/>
          </p:cNvSpPr>
          <p:nvPr>
            <p:ph type="body" sz="quarter" idx="55" hasCustomPrompt="1"/>
          </p:nvPr>
        </p:nvSpPr>
        <p:spPr>
          <a:xfrm>
            <a:off x="4276748"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1" name="Text Placeholder 71">
            <a:extLst>
              <a:ext uri="{FF2B5EF4-FFF2-40B4-BE49-F238E27FC236}">
                <a16:creationId xmlns:a16="http://schemas.microsoft.com/office/drawing/2014/main" id="{3C16BC21-D714-2845-21BA-BA33F93190C4}"/>
              </a:ext>
            </a:extLst>
          </p:cNvPr>
          <p:cNvSpPr>
            <a:spLocks noGrp="1" noRot="1" noMove="1" noResize="1" noEditPoints="1" noAdjustHandles="1" noChangeArrowheads="1" noChangeShapeType="1"/>
          </p:cNvSpPr>
          <p:nvPr>
            <p:ph type="body" sz="quarter" idx="56" hasCustomPrompt="1"/>
          </p:nvPr>
        </p:nvSpPr>
        <p:spPr>
          <a:xfrm>
            <a:off x="6043216"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2" name="Text Placeholder 71">
            <a:extLst>
              <a:ext uri="{FF2B5EF4-FFF2-40B4-BE49-F238E27FC236}">
                <a16:creationId xmlns:a16="http://schemas.microsoft.com/office/drawing/2014/main" id="{66B32601-5D84-09BA-6D00-C1AE8862DA05}"/>
              </a:ext>
            </a:extLst>
          </p:cNvPr>
          <p:cNvSpPr>
            <a:spLocks noGrp="1" noRot="1" noMove="1" noResize="1" noEditPoints="1" noAdjustHandles="1" noChangeArrowheads="1" noChangeShapeType="1"/>
          </p:cNvSpPr>
          <p:nvPr>
            <p:ph type="body" sz="quarter" idx="57" hasCustomPrompt="1"/>
          </p:nvPr>
        </p:nvSpPr>
        <p:spPr>
          <a:xfrm>
            <a:off x="7807481"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
        <p:nvSpPr>
          <p:cNvPr id="83" name="Text Placeholder 71">
            <a:extLst>
              <a:ext uri="{FF2B5EF4-FFF2-40B4-BE49-F238E27FC236}">
                <a16:creationId xmlns:a16="http://schemas.microsoft.com/office/drawing/2014/main" id="{3F8AEC12-DCDB-573E-C262-11DDFD988394}"/>
              </a:ext>
            </a:extLst>
          </p:cNvPr>
          <p:cNvSpPr>
            <a:spLocks noGrp="1" noRot="1" noMove="1" noResize="1" noEditPoints="1" noAdjustHandles="1" noChangeArrowheads="1" noChangeShapeType="1"/>
          </p:cNvSpPr>
          <p:nvPr>
            <p:ph type="body" sz="quarter" idx="58" hasCustomPrompt="1"/>
          </p:nvPr>
        </p:nvSpPr>
        <p:spPr>
          <a:xfrm>
            <a:off x="9574183" y="4172158"/>
            <a:ext cx="1408112" cy="2146300"/>
          </a:xfrm>
        </p:spPr>
        <p:txBody>
          <a:bodyPr/>
          <a:lstStyle>
            <a:lvl1pPr marL="0" indent="0">
              <a:buNone/>
              <a:defRPr sz="1050">
                <a:solidFill>
                  <a:schemeClr val="tx1"/>
                </a:solidFill>
              </a:defRPr>
            </a:lvl1pPr>
            <a:lvl2pPr>
              <a:defRPr sz="1050"/>
            </a:lvl2pPr>
            <a:lvl3pPr>
              <a:defRPr sz="1050"/>
            </a:lvl3pPr>
            <a:lvl4pPr>
              <a:defRPr sz="1050"/>
            </a:lvl4pPr>
            <a:lvl5pPr>
              <a:defRPr sz="1050"/>
            </a:lvl5pPr>
          </a:lstStyle>
          <a:p>
            <a:pPr lvl="0"/>
            <a:r>
              <a:rPr lang="en-US"/>
              <a:t>Click to edit text</a:t>
            </a:r>
          </a:p>
        </p:txBody>
      </p:sp>
    </p:spTree>
    <p:extLst>
      <p:ext uri="{BB962C8B-B14F-4D97-AF65-F5344CB8AC3E}">
        <p14:creationId xmlns:p14="http://schemas.microsoft.com/office/powerpoint/2010/main" val="8090821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meline-Pictures_Maroon">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700A0A14-0522-6C99-C076-1C9A8BB77329}"/>
              </a:ext>
            </a:extLst>
          </p:cNvPr>
          <p:cNvSpPr>
            <a:spLocks noGrp="1" noRot="1" noMove="1" noResize="1" noEditPoints="1" noAdjustHandles="1" noChangeArrowheads="1" noChangeShapeType="1"/>
          </p:cNvSpPr>
          <p:nvPr userDrawn="1"/>
        </p:nvSpPr>
        <p:spPr>
          <a:xfrm>
            <a:off x="-40638" y="-7999"/>
            <a:ext cx="12268514" cy="1430338"/>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4" name="object 7">
            <a:extLst>
              <a:ext uri="{FF2B5EF4-FFF2-40B4-BE49-F238E27FC236}">
                <a16:creationId xmlns:a16="http://schemas.microsoft.com/office/drawing/2014/main" id="{EBA7260C-2BED-52AE-7A3B-AF845447F6C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144463" y="147638"/>
            <a:ext cx="642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2">
            <a:extLst>
              <a:ext uri="{FF2B5EF4-FFF2-40B4-BE49-F238E27FC236}">
                <a16:creationId xmlns:a16="http://schemas.microsoft.com/office/drawing/2014/main" id="{951FC2F6-D0AF-75FD-4C1D-38B3B3FB6CEF}"/>
              </a:ext>
            </a:extLst>
          </p:cNvPr>
          <p:cNvSpPr>
            <a:spLocks noGrp="1" noRot="1" noMove="1" noResize="1" noEditPoints="1" noAdjustHandles="1" noChangeArrowheads="1" noChangeShapeType="1"/>
          </p:cNvSpPr>
          <p:nvPr userDrawn="1"/>
        </p:nvSpPr>
        <p:spPr>
          <a:xfrm>
            <a:off x="-40638" y="6373813"/>
            <a:ext cx="12268514" cy="484187"/>
          </a:xfrm>
          <a:custGeom>
            <a:avLst/>
            <a:gdLst/>
            <a:ahLst/>
            <a:cxnLst/>
            <a:rect l="l" t="t" r="r" b="b"/>
            <a:pathLst>
              <a:path w="9144000" h="1073150">
                <a:moveTo>
                  <a:pt x="9144000" y="0"/>
                </a:moveTo>
                <a:lnTo>
                  <a:pt x="0" y="0"/>
                </a:lnTo>
                <a:lnTo>
                  <a:pt x="0" y="1072896"/>
                </a:lnTo>
                <a:lnTo>
                  <a:pt x="9144000" y="1072896"/>
                </a:lnTo>
                <a:lnTo>
                  <a:pt x="9144000" y="0"/>
                </a:lnTo>
                <a:close/>
              </a:path>
            </a:pathLst>
          </a:custGeom>
          <a:solidFill>
            <a:schemeClr val="accent5"/>
          </a:solidFill>
        </p:spPr>
        <p:txBody>
          <a:bodyPr lIns="0" tIns="0" rIns="0" bIns="0"/>
          <a:lstStyle/>
          <a:p>
            <a:pPr defTabSz="914278" eaLnBrk="1" fontAlgn="auto" hangingPunct="1">
              <a:spcBef>
                <a:spcPts val="0"/>
              </a:spcBef>
              <a:spcAft>
                <a:spcPts val="0"/>
              </a:spcAft>
              <a:defRPr/>
            </a:pPr>
            <a:endParaRPr sz="1799">
              <a:latin typeface="+mn-lt"/>
            </a:endParaRPr>
          </a:p>
        </p:txBody>
      </p:sp>
      <p:cxnSp>
        <p:nvCxnSpPr>
          <p:cNvPr id="6" name="Straight Arrow Connector 5">
            <a:extLst>
              <a:ext uri="{FF2B5EF4-FFF2-40B4-BE49-F238E27FC236}">
                <a16:creationId xmlns:a16="http://schemas.microsoft.com/office/drawing/2014/main" id="{E8AED3D7-6D54-8071-9FB9-6C14C2087B05}"/>
              </a:ext>
            </a:extLst>
          </p:cNvPr>
          <p:cNvCxnSpPr>
            <a:cxnSpLocks noGrp="1" noRot="1" noMove="1" noResize="1" noEditPoints="1" noAdjustHandles="1" noChangeArrowheads="1" noChangeShapeType="1"/>
          </p:cNvCxnSpPr>
          <p:nvPr userDrawn="1"/>
        </p:nvCxnSpPr>
        <p:spPr>
          <a:xfrm>
            <a:off x="-40638" y="3910440"/>
            <a:ext cx="12230202" cy="0"/>
          </a:xfrm>
          <a:prstGeom prst="straightConnector1">
            <a:avLst/>
          </a:prstGeom>
          <a:ln w="20320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 name="Title 1"/>
          <p:cNvSpPr>
            <a:spLocks noGrp="1" noRot="1" noMove="1" noResize="1" noEditPoints="1" noAdjustHandles="1" noChangeArrowheads="1" noChangeShapeType="1"/>
          </p:cNvSpPr>
          <p:nvPr>
            <p:ph type="title" hasCustomPrompt="1"/>
          </p:nvPr>
        </p:nvSpPr>
        <p:spPr>
          <a:xfrm>
            <a:off x="839788" y="484632"/>
            <a:ext cx="10515600" cy="942563"/>
          </a:xfrm>
        </p:spPr>
        <p:txBody>
          <a:bodyPr>
            <a:normAutofit/>
          </a:bodyPr>
          <a:lstStyle>
            <a:lvl1pPr>
              <a:defRPr sz="3200">
                <a:solidFill>
                  <a:schemeClr val="accent1"/>
                </a:solidFill>
              </a:defRPr>
            </a:lvl1pPr>
          </a:lstStyle>
          <a:p>
            <a:r>
              <a:rPr lang="en-US"/>
              <a:t>Click to edit title</a:t>
            </a:r>
          </a:p>
        </p:txBody>
      </p:sp>
      <p:sp>
        <p:nvSpPr>
          <p:cNvPr id="72" name="Text Placeholder 71">
            <a:extLst>
              <a:ext uri="{FF2B5EF4-FFF2-40B4-BE49-F238E27FC236}">
                <a16:creationId xmlns:a16="http://schemas.microsoft.com/office/drawing/2014/main" id="{5E31B52F-497C-1182-7C0A-4792B17C9AB1}"/>
              </a:ext>
            </a:extLst>
          </p:cNvPr>
          <p:cNvSpPr>
            <a:spLocks noGrp="1" noRot="1" noMove="1" noResize="1" noEditPoints="1" noAdjustHandles="1" noChangeArrowheads="1" noChangeShapeType="1"/>
          </p:cNvSpPr>
          <p:nvPr>
            <p:ph type="body" sz="quarter" idx="47" hasCustomPrompt="1"/>
          </p:nvPr>
        </p:nvSpPr>
        <p:spPr>
          <a:xfrm>
            <a:off x="839787"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1" name="Text Placeholder 71">
            <a:extLst>
              <a:ext uri="{FF2B5EF4-FFF2-40B4-BE49-F238E27FC236}">
                <a16:creationId xmlns:a16="http://schemas.microsoft.com/office/drawing/2014/main" id="{4B7E5311-4709-0A95-0D4C-576628DD8D11}"/>
              </a:ext>
            </a:extLst>
          </p:cNvPr>
          <p:cNvSpPr>
            <a:spLocks noGrp="1" noRot="1" noMove="1" noResize="1" noEditPoints="1" noAdjustHandles="1" noChangeArrowheads="1" noChangeShapeType="1"/>
          </p:cNvSpPr>
          <p:nvPr>
            <p:ph type="body" sz="quarter" idx="48" hasCustomPrompt="1"/>
          </p:nvPr>
        </p:nvSpPr>
        <p:spPr>
          <a:xfrm>
            <a:off x="3478485"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2" name="Text Placeholder 71">
            <a:extLst>
              <a:ext uri="{FF2B5EF4-FFF2-40B4-BE49-F238E27FC236}">
                <a16:creationId xmlns:a16="http://schemas.microsoft.com/office/drawing/2014/main" id="{1E3C880B-6D9F-9FDE-AD18-4D4240762D8B}"/>
              </a:ext>
            </a:extLst>
          </p:cNvPr>
          <p:cNvSpPr>
            <a:spLocks noGrp="1" noRot="1" noMove="1" noResize="1" noEditPoints="1" noAdjustHandles="1" noChangeArrowheads="1" noChangeShapeType="1"/>
          </p:cNvSpPr>
          <p:nvPr>
            <p:ph type="body" sz="quarter" idx="49" hasCustomPrompt="1"/>
          </p:nvPr>
        </p:nvSpPr>
        <p:spPr>
          <a:xfrm>
            <a:off x="6117183"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3" name="Text Placeholder 71">
            <a:extLst>
              <a:ext uri="{FF2B5EF4-FFF2-40B4-BE49-F238E27FC236}">
                <a16:creationId xmlns:a16="http://schemas.microsoft.com/office/drawing/2014/main" id="{F243C0A4-D047-B097-7F8B-B9B33A39E9F2}"/>
              </a:ext>
            </a:extLst>
          </p:cNvPr>
          <p:cNvSpPr>
            <a:spLocks noGrp="1" noRot="1" noMove="1" noResize="1" noEditPoints="1" noAdjustHandles="1" noChangeArrowheads="1" noChangeShapeType="1"/>
          </p:cNvSpPr>
          <p:nvPr>
            <p:ph type="body" sz="quarter" idx="50" hasCustomPrompt="1"/>
          </p:nvPr>
        </p:nvSpPr>
        <p:spPr>
          <a:xfrm>
            <a:off x="8755881" y="1622791"/>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4" name="Text Placeholder 71">
            <a:extLst>
              <a:ext uri="{FF2B5EF4-FFF2-40B4-BE49-F238E27FC236}">
                <a16:creationId xmlns:a16="http://schemas.microsoft.com/office/drawing/2014/main" id="{2FD62CFC-0FC0-3E70-9BD2-B447D7E9F6B7}"/>
              </a:ext>
            </a:extLst>
          </p:cNvPr>
          <p:cNvSpPr>
            <a:spLocks noGrp="1" noRot="1" noMove="1" noResize="1" noEditPoints="1" noAdjustHandles="1" noChangeArrowheads="1" noChangeShapeType="1"/>
          </p:cNvSpPr>
          <p:nvPr>
            <p:ph type="body" sz="quarter" idx="51" hasCustomPrompt="1"/>
          </p:nvPr>
        </p:nvSpPr>
        <p:spPr>
          <a:xfrm>
            <a:off x="839787"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5" name="Text Placeholder 71">
            <a:extLst>
              <a:ext uri="{FF2B5EF4-FFF2-40B4-BE49-F238E27FC236}">
                <a16:creationId xmlns:a16="http://schemas.microsoft.com/office/drawing/2014/main" id="{FCAC5582-7005-AD0B-DA59-02EBC7968006}"/>
              </a:ext>
            </a:extLst>
          </p:cNvPr>
          <p:cNvSpPr>
            <a:spLocks noGrp="1" noRot="1" noMove="1" noResize="1" noEditPoints="1" noAdjustHandles="1" noChangeArrowheads="1" noChangeShapeType="1"/>
          </p:cNvSpPr>
          <p:nvPr>
            <p:ph type="body" sz="quarter" idx="52" hasCustomPrompt="1"/>
          </p:nvPr>
        </p:nvSpPr>
        <p:spPr>
          <a:xfrm>
            <a:off x="3478485"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6" name="Text Placeholder 71">
            <a:extLst>
              <a:ext uri="{FF2B5EF4-FFF2-40B4-BE49-F238E27FC236}">
                <a16:creationId xmlns:a16="http://schemas.microsoft.com/office/drawing/2014/main" id="{EB161E86-D318-E12E-9739-C7C515EE50CD}"/>
              </a:ext>
            </a:extLst>
          </p:cNvPr>
          <p:cNvSpPr>
            <a:spLocks noGrp="1" noRot="1" noMove="1" noResize="1" noEditPoints="1" noAdjustHandles="1" noChangeArrowheads="1" noChangeShapeType="1"/>
          </p:cNvSpPr>
          <p:nvPr>
            <p:ph type="body" sz="quarter" idx="53" hasCustomPrompt="1"/>
          </p:nvPr>
        </p:nvSpPr>
        <p:spPr>
          <a:xfrm>
            <a:off x="6117183"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7" name="Text Placeholder 71">
            <a:extLst>
              <a:ext uri="{FF2B5EF4-FFF2-40B4-BE49-F238E27FC236}">
                <a16:creationId xmlns:a16="http://schemas.microsoft.com/office/drawing/2014/main" id="{A4C82070-8950-CD25-BEB3-9DF8A8A12227}"/>
              </a:ext>
            </a:extLst>
          </p:cNvPr>
          <p:cNvSpPr>
            <a:spLocks noGrp="1" noRot="1" noMove="1" noResize="1" noEditPoints="1" noAdjustHandles="1" noChangeArrowheads="1" noChangeShapeType="1"/>
          </p:cNvSpPr>
          <p:nvPr>
            <p:ph type="body" sz="quarter" idx="54" hasCustomPrompt="1"/>
          </p:nvPr>
        </p:nvSpPr>
        <p:spPr>
          <a:xfrm>
            <a:off x="8755881" y="5946597"/>
            <a:ext cx="1994849" cy="289028"/>
          </a:xfrm>
        </p:spPr>
        <p:txBody>
          <a:bodyPr/>
          <a:lstStyle>
            <a:lvl1pPr marL="0" indent="0" algn="ctr">
              <a:buNone/>
              <a:defRPr sz="1600" b="1">
                <a:solidFill>
                  <a:schemeClr val="accent1"/>
                </a:solidFill>
              </a:defRPr>
            </a:lvl1pPr>
            <a:lvl2pPr>
              <a:defRPr sz="1050"/>
            </a:lvl2pPr>
            <a:lvl3pPr>
              <a:defRPr sz="1050"/>
            </a:lvl3pPr>
            <a:lvl4pPr>
              <a:defRPr sz="1050"/>
            </a:lvl4pPr>
            <a:lvl5pPr>
              <a:defRPr sz="1050"/>
            </a:lvl5pPr>
          </a:lstStyle>
          <a:p>
            <a:pPr lvl="0"/>
            <a:r>
              <a:rPr lang="en-US"/>
              <a:t>Click to add date</a:t>
            </a:r>
          </a:p>
        </p:txBody>
      </p:sp>
      <p:sp>
        <p:nvSpPr>
          <p:cNvPr id="19" name="Picture Placeholder 18">
            <a:extLst>
              <a:ext uri="{FF2B5EF4-FFF2-40B4-BE49-F238E27FC236}">
                <a16:creationId xmlns:a16="http://schemas.microsoft.com/office/drawing/2014/main" id="{0CC089A1-A78C-D834-E0E1-D02F463910EA}"/>
              </a:ext>
            </a:extLst>
          </p:cNvPr>
          <p:cNvSpPr>
            <a:spLocks noGrp="1" noRot="1" noMove="1" noResize="1" noEditPoints="1" noAdjustHandles="1" noChangeArrowheads="1" noChangeShapeType="1"/>
          </p:cNvSpPr>
          <p:nvPr>
            <p:ph type="pic" sz="quarter" idx="55"/>
          </p:nvPr>
        </p:nvSpPr>
        <p:spPr>
          <a:xfrm>
            <a:off x="800463" y="1911350"/>
            <a:ext cx="2047875" cy="1798638"/>
          </a:xfrm>
        </p:spPr>
        <p:txBody>
          <a:bodyPr/>
          <a:lstStyle/>
          <a:p>
            <a:r>
              <a:rPr lang="en-US"/>
              <a:t>Click icon to add picture</a:t>
            </a:r>
          </a:p>
        </p:txBody>
      </p:sp>
      <p:sp>
        <p:nvSpPr>
          <p:cNvPr id="20" name="Picture Placeholder 18">
            <a:extLst>
              <a:ext uri="{FF2B5EF4-FFF2-40B4-BE49-F238E27FC236}">
                <a16:creationId xmlns:a16="http://schemas.microsoft.com/office/drawing/2014/main" id="{1054942C-FF2C-0B7E-9871-C506383BE347}"/>
              </a:ext>
            </a:extLst>
          </p:cNvPr>
          <p:cNvSpPr>
            <a:spLocks noGrp="1" noRot="1" noMove="1" noResize="1" noEditPoints="1" noAdjustHandles="1" noChangeArrowheads="1" noChangeShapeType="1"/>
          </p:cNvSpPr>
          <p:nvPr>
            <p:ph type="pic" sz="quarter" idx="56"/>
          </p:nvPr>
        </p:nvSpPr>
        <p:spPr>
          <a:xfrm>
            <a:off x="3439160" y="1911350"/>
            <a:ext cx="2047875" cy="1798638"/>
          </a:xfrm>
        </p:spPr>
        <p:txBody>
          <a:bodyPr/>
          <a:lstStyle/>
          <a:p>
            <a:r>
              <a:rPr lang="en-US"/>
              <a:t>Click icon to add picture</a:t>
            </a:r>
          </a:p>
        </p:txBody>
      </p:sp>
      <p:sp>
        <p:nvSpPr>
          <p:cNvPr id="21" name="Picture Placeholder 18">
            <a:extLst>
              <a:ext uri="{FF2B5EF4-FFF2-40B4-BE49-F238E27FC236}">
                <a16:creationId xmlns:a16="http://schemas.microsoft.com/office/drawing/2014/main" id="{D0AA3E8D-3155-FACF-6356-89E16C581613}"/>
              </a:ext>
            </a:extLst>
          </p:cNvPr>
          <p:cNvSpPr>
            <a:spLocks noGrp="1" noRot="1" noMove="1" noResize="1" noEditPoints="1" noAdjustHandles="1" noChangeArrowheads="1" noChangeShapeType="1"/>
          </p:cNvSpPr>
          <p:nvPr>
            <p:ph type="pic" sz="quarter" idx="57"/>
          </p:nvPr>
        </p:nvSpPr>
        <p:spPr>
          <a:xfrm>
            <a:off x="6077857" y="1911350"/>
            <a:ext cx="2047875" cy="1798638"/>
          </a:xfrm>
        </p:spPr>
        <p:txBody>
          <a:bodyPr/>
          <a:lstStyle/>
          <a:p>
            <a:r>
              <a:rPr lang="en-US"/>
              <a:t>Click icon to add picture</a:t>
            </a:r>
          </a:p>
        </p:txBody>
      </p:sp>
      <p:sp>
        <p:nvSpPr>
          <p:cNvPr id="22" name="Picture Placeholder 18">
            <a:extLst>
              <a:ext uri="{FF2B5EF4-FFF2-40B4-BE49-F238E27FC236}">
                <a16:creationId xmlns:a16="http://schemas.microsoft.com/office/drawing/2014/main" id="{A00814ED-9DB8-1042-4E24-EB69024420EB}"/>
              </a:ext>
            </a:extLst>
          </p:cNvPr>
          <p:cNvSpPr>
            <a:spLocks noGrp="1" noRot="1" noMove="1" noResize="1" noEditPoints="1" noAdjustHandles="1" noChangeArrowheads="1" noChangeShapeType="1"/>
          </p:cNvSpPr>
          <p:nvPr>
            <p:ph type="pic" sz="quarter" idx="58"/>
          </p:nvPr>
        </p:nvSpPr>
        <p:spPr>
          <a:xfrm>
            <a:off x="8729617" y="1911350"/>
            <a:ext cx="2047875" cy="1798638"/>
          </a:xfrm>
        </p:spPr>
        <p:txBody>
          <a:bodyPr/>
          <a:lstStyle/>
          <a:p>
            <a:r>
              <a:rPr lang="en-US"/>
              <a:t>Click icon to add picture</a:t>
            </a:r>
          </a:p>
        </p:txBody>
      </p:sp>
      <p:sp>
        <p:nvSpPr>
          <p:cNvPr id="23" name="Picture Placeholder 18">
            <a:extLst>
              <a:ext uri="{FF2B5EF4-FFF2-40B4-BE49-F238E27FC236}">
                <a16:creationId xmlns:a16="http://schemas.microsoft.com/office/drawing/2014/main" id="{B76CE4B6-D5E0-5AD2-7CE6-954F418A03F5}"/>
              </a:ext>
            </a:extLst>
          </p:cNvPr>
          <p:cNvSpPr>
            <a:spLocks noGrp="1" noRot="1" noMove="1" noResize="1" noEditPoints="1" noAdjustHandles="1" noChangeArrowheads="1" noChangeShapeType="1"/>
          </p:cNvSpPr>
          <p:nvPr>
            <p:ph type="pic" sz="quarter" idx="59"/>
          </p:nvPr>
        </p:nvSpPr>
        <p:spPr>
          <a:xfrm>
            <a:off x="800463" y="4092848"/>
            <a:ext cx="2047875" cy="1798638"/>
          </a:xfrm>
        </p:spPr>
        <p:txBody>
          <a:bodyPr/>
          <a:lstStyle/>
          <a:p>
            <a:r>
              <a:rPr lang="en-US"/>
              <a:t>Click icon to add picture</a:t>
            </a:r>
          </a:p>
        </p:txBody>
      </p:sp>
      <p:sp>
        <p:nvSpPr>
          <p:cNvPr id="24" name="Picture Placeholder 18">
            <a:extLst>
              <a:ext uri="{FF2B5EF4-FFF2-40B4-BE49-F238E27FC236}">
                <a16:creationId xmlns:a16="http://schemas.microsoft.com/office/drawing/2014/main" id="{DA10043D-4240-715B-14F1-9E001B16949F}"/>
              </a:ext>
            </a:extLst>
          </p:cNvPr>
          <p:cNvSpPr>
            <a:spLocks noGrp="1" noRot="1" noMove="1" noResize="1" noEditPoints="1" noAdjustHandles="1" noChangeArrowheads="1" noChangeShapeType="1"/>
          </p:cNvSpPr>
          <p:nvPr>
            <p:ph type="pic" sz="quarter" idx="60"/>
          </p:nvPr>
        </p:nvSpPr>
        <p:spPr>
          <a:xfrm>
            <a:off x="3439160" y="4092848"/>
            <a:ext cx="2047875" cy="1798638"/>
          </a:xfrm>
        </p:spPr>
        <p:txBody>
          <a:bodyPr/>
          <a:lstStyle/>
          <a:p>
            <a:r>
              <a:rPr lang="en-US"/>
              <a:t>Click icon to add picture</a:t>
            </a:r>
          </a:p>
        </p:txBody>
      </p:sp>
      <p:sp>
        <p:nvSpPr>
          <p:cNvPr id="25" name="Picture Placeholder 18">
            <a:extLst>
              <a:ext uri="{FF2B5EF4-FFF2-40B4-BE49-F238E27FC236}">
                <a16:creationId xmlns:a16="http://schemas.microsoft.com/office/drawing/2014/main" id="{CC3ED85C-4E52-96EA-EA4D-26D3CF404501}"/>
              </a:ext>
            </a:extLst>
          </p:cNvPr>
          <p:cNvSpPr>
            <a:spLocks noGrp="1" noRot="1" noMove="1" noResize="1" noEditPoints="1" noAdjustHandles="1" noChangeArrowheads="1" noChangeShapeType="1"/>
          </p:cNvSpPr>
          <p:nvPr>
            <p:ph type="pic" sz="quarter" idx="61"/>
          </p:nvPr>
        </p:nvSpPr>
        <p:spPr>
          <a:xfrm>
            <a:off x="6077857" y="4092848"/>
            <a:ext cx="2047875" cy="1798638"/>
          </a:xfrm>
        </p:spPr>
        <p:txBody>
          <a:bodyPr/>
          <a:lstStyle/>
          <a:p>
            <a:r>
              <a:rPr lang="en-US"/>
              <a:t>Click icon to add picture</a:t>
            </a:r>
          </a:p>
        </p:txBody>
      </p:sp>
      <p:sp>
        <p:nvSpPr>
          <p:cNvPr id="26" name="Picture Placeholder 18">
            <a:extLst>
              <a:ext uri="{FF2B5EF4-FFF2-40B4-BE49-F238E27FC236}">
                <a16:creationId xmlns:a16="http://schemas.microsoft.com/office/drawing/2014/main" id="{5F953BA0-F316-7657-3D9B-BC10395E77E2}"/>
              </a:ext>
            </a:extLst>
          </p:cNvPr>
          <p:cNvSpPr>
            <a:spLocks noGrp="1" noRot="1" noMove="1" noResize="1" noEditPoints="1" noAdjustHandles="1" noChangeArrowheads="1" noChangeShapeType="1"/>
          </p:cNvSpPr>
          <p:nvPr>
            <p:ph type="pic" sz="quarter" idx="62"/>
          </p:nvPr>
        </p:nvSpPr>
        <p:spPr>
          <a:xfrm>
            <a:off x="8729617" y="4092848"/>
            <a:ext cx="2047875" cy="1798638"/>
          </a:xfrm>
        </p:spPr>
        <p:txBody>
          <a:bodyPr/>
          <a:lstStyle/>
          <a:p>
            <a:r>
              <a:rPr lang="en-US"/>
              <a:t>Click icon to add picture</a:t>
            </a:r>
          </a:p>
        </p:txBody>
      </p:sp>
    </p:spTree>
    <p:extLst>
      <p:ext uri="{BB962C8B-B14F-4D97-AF65-F5344CB8AC3E}">
        <p14:creationId xmlns:p14="http://schemas.microsoft.com/office/powerpoint/2010/main" val="3756040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dingSlide_ThankYou">
    <p:bg>
      <p:bgPr>
        <a:solidFill>
          <a:schemeClr val="tx2"/>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FF6EF8C9-4A55-6C67-29FB-ED768D91E5EA}"/>
              </a:ext>
            </a:extLst>
          </p:cNvPr>
          <p:cNvSpPr>
            <a:spLocks noGrp="1" noRot="1" noMove="1" noResize="1" noEditPoints="1" noAdjustHandles="1" noChangeArrowheads="1" noChangeShapeType="1"/>
          </p:cNvSpPr>
          <p:nvPr userDrawn="1"/>
        </p:nvSpPr>
        <p:spPr>
          <a:xfrm>
            <a:off x="-28680" y="-47413"/>
            <a:ext cx="6373813" cy="6967114"/>
          </a:xfrm>
          <a:custGeom>
            <a:avLst/>
            <a:gdLst>
              <a:gd name="connsiteX0" fmla="*/ 0 w 6374137"/>
              <a:gd name="connsiteY0" fmla="*/ 0 h 6872241"/>
              <a:gd name="connsiteX1" fmla="*/ 668595 w 6374137"/>
              <a:gd name="connsiteY1" fmla="*/ 1353 h 6872241"/>
              <a:gd name="connsiteX2" fmla="*/ 668594 w 6374137"/>
              <a:gd name="connsiteY2" fmla="*/ 0 h 6872241"/>
              <a:gd name="connsiteX3" fmla="*/ 5584220 w 6374137"/>
              <a:gd name="connsiteY3" fmla="*/ 9949 h 6872241"/>
              <a:gd name="connsiteX4" fmla="*/ 5599791 w 6374137"/>
              <a:gd name="connsiteY4" fmla="*/ 39347 h 6872241"/>
              <a:gd name="connsiteX5" fmla="*/ 5627557 w 6374137"/>
              <a:gd name="connsiteY5" fmla="*/ 92912 h 6872241"/>
              <a:gd name="connsiteX6" fmla="*/ 5654861 w 6374137"/>
              <a:gd name="connsiteY6" fmla="*/ 146753 h 6872241"/>
              <a:gd name="connsiteX7" fmla="*/ 5681700 w 6374137"/>
              <a:gd name="connsiteY7" fmla="*/ 200867 h 6872241"/>
              <a:gd name="connsiteX8" fmla="*/ 5708074 w 6374137"/>
              <a:gd name="connsiteY8" fmla="*/ 255251 h 6872241"/>
              <a:gd name="connsiteX9" fmla="*/ 5733978 w 6374137"/>
              <a:gd name="connsiteY9" fmla="*/ 309904 h 6872241"/>
              <a:gd name="connsiteX10" fmla="*/ 5759410 w 6374137"/>
              <a:gd name="connsiteY10" fmla="*/ 364822 h 6872241"/>
              <a:gd name="connsiteX11" fmla="*/ 5784367 w 6374137"/>
              <a:gd name="connsiteY11" fmla="*/ 420002 h 6872241"/>
              <a:gd name="connsiteX12" fmla="*/ 5808847 w 6374137"/>
              <a:gd name="connsiteY12" fmla="*/ 475442 h 6872241"/>
              <a:gd name="connsiteX13" fmla="*/ 5832847 w 6374137"/>
              <a:gd name="connsiteY13" fmla="*/ 531140 h 6872241"/>
              <a:gd name="connsiteX14" fmla="*/ 5856366 w 6374137"/>
              <a:gd name="connsiteY14" fmla="*/ 587092 h 6872241"/>
              <a:gd name="connsiteX15" fmla="*/ 5879399 w 6374137"/>
              <a:gd name="connsiteY15" fmla="*/ 643296 h 6872241"/>
              <a:gd name="connsiteX16" fmla="*/ 5901943 w 6374137"/>
              <a:gd name="connsiteY16" fmla="*/ 699749 h 6872241"/>
              <a:gd name="connsiteX17" fmla="*/ 5923998 w 6374137"/>
              <a:gd name="connsiteY17" fmla="*/ 756450 h 6872241"/>
              <a:gd name="connsiteX18" fmla="*/ 5945560 w 6374137"/>
              <a:gd name="connsiteY18" fmla="*/ 813395 h 6872241"/>
              <a:gd name="connsiteX19" fmla="*/ 5966628 w 6374137"/>
              <a:gd name="connsiteY19" fmla="*/ 870581 h 6872241"/>
              <a:gd name="connsiteX20" fmla="*/ 5987195 w 6374137"/>
              <a:gd name="connsiteY20" fmla="*/ 928007 h 6872241"/>
              <a:gd name="connsiteX21" fmla="*/ 6007263 w 6374137"/>
              <a:gd name="connsiteY21" fmla="*/ 985669 h 6872241"/>
              <a:gd name="connsiteX22" fmla="*/ 6026829 w 6374137"/>
              <a:gd name="connsiteY22" fmla="*/ 1043564 h 6872241"/>
              <a:gd name="connsiteX23" fmla="*/ 6045886 w 6374137"/>
              <a:gd name="connsiteY23" fmla="*/ 1101691 h 6872241"/>
              <a:gd name="connsiteX24" fmla="*/ 6064436 w 6374137"/>
              <a:gd name="connsiteY24" fmla="*/ 1160046 h 6872241"/>
              <a:gd name="connsiteX25" fmla="*/ 6082475 w 6374137"/>
              <a:gd name="connsiteY25" fmla="*/ 1218628 h 6872241"/>
              <a:gd name="connsiteX26" fmla="*/ 6100000 w 6374137"/>
              <a:gd name="connsiteY26" fmla="*/ 1277432 h 6872241"/>
              <a:gd name="connsiteX27" fmla="*/ 6117008 w 6374137"/>
              <a:gd name="connsiteY27" fmla="*/ 1336458 h 6872241"/>
              <a:gd name="connsiteX28" fmla="*/ 6133497 w 6374137"/>
              <a:gd name="connsiteY28" fmla="*/ 1395702 h 6872241"/>
              <a:gd name="connsiteX29" fmla="*/ 6149466 w 6374137"/>
              <a:gd name="connsiteY29" fmla="*/ 1455160 h 6872241"/>
              <a:gd name="connsiteX30" fmla="*/ 6164909 w 6374137"/>
              <a:gd name="connsiteY30" fmla="*/ 1514832 h 6872241"/>
              <a:gd name="connsiteX31" fmla="*/ 6179825 w 6374137"/>
              <a:gd name="connsiteY31" fmla="*/ 1574714 h 6872241"/>
              <a:gd name="connsiteX32" fmla="*/ 6194213 w 6374137"/>
              <a:gd name="connsiteY32" fmla="*/ 1634803 h 6872241"/>
              <a:gd name="connsiteX33" fmla="*/ 6208067 w 6374137"/>
              <a:gd name="connsiteY33" fmla="*/ 1695099 h 6872241"/>
              <a:gd name="connsiteX34" fmla="*/ 6221387 w 6374137"/>
              <a:gd name="connsiteY34" fmla="*/ 1755596 h 6872241"/>
              <a:gd name="connsiteX35" fmla="*/ 6234170 w 6374137"/>
              <a:gd name="connsiteY35" fmla="*/ 1816293 h 6872241"/>
              <a:gd name="connsiteX36" fmla="*/ 6246413 w 6374137"/>
              <a:gd name="connsiteY36" fmla="*/ 1877187 h 6872241"/>
              <a:gd name="connsiteX37" fmla="*/ 6258112 w 6374137"/>
              <a:gd name="connsiteY37" fmla="*/ 1938275 h 6872241"/>
              <a:gd name="connsiteX38" fmla="*/ 6269268 w 6374137"/>
              <a:gd name="connsiteY38" fmla="*/ 1999556 h 6872241"/>
              <a:gd name="connsiteX39" fmla="*/ 6279874 w 6374137"/>
              <a:gd name="connsiteY39" fmla="*/ 2061026 h 6872241"/>
              <a:gd name="connsiteX40" fmla="*/ 6289931 w 6374137"/>
              <a:gd name="connsiteY40" fmla="*/ 2122682 h 6872241"/>
              <a:gd name="connsiteX41" fmla="*/ 6299434 w 6374137"/>
              <a:gd name="connsiteY41" fmla="*/ 2184522 h 6872241"/>
              <a:gd name="connsiteX42" fmla="*/ 6308383 w 6374137"/>
              <a:gd name="connsiteY42" fmla="*/ 2246544 h 6872241"/>
              <a:gd name="connsiteX43" fmla="*/ 6316772 w 6374137"/>
              <a:gd name="connsiteY43" fmla="*/ 2308744 h 6872241"/>
              <a:gd name="connsiteX44" fmla="*/ 6324600 w 6374137"/>
              <a:gd name="connsiteY44" fmla="*/ 2371121 h 6872241"/>
              <a:gd name="connsiteX45" fmla="*/ 6331865 w 6374137"/>
              <a:gd name="connsiteY45" fmla="*/ 2433672 h 6872241"/>
              <a:gd name="connsiteX46" fmla="*/ 6338565 w 6374137"/>
              <a:gd name="connsiteY46" fmla="*/ 2496393 h 6872241"/>
              <a:gd name="connsiteX47" fmla="*/ 6344695 w 6374137"/>
              <a:gd name="connsiteY47" fmla="*/ 2559284 h 6872241"/>
              <a:gd name="connsiteX48" fmla="*/ 6350254 w 6374137"/>
              <a:gd name="connsiteY48" fmla="*/ 2622340 h 6872241"/>
              <a:gd name="connsiteX49" fmla="*/ 6355238 w 6374137"/>
              <a:gd name="connsiteY49" fmla="*/ 2685558 h 6872241"/>
              <a:gd name="connsiteX50" fmla="*/ 6359646 w 6374137"/>
              <a:gd name="connsiteY50" fmla="*/ 2748936 h 6872241"/>
              <a:gd name="connsiteX51" fmla="*/ 6363475 w 6374137"/>
              <a:gd name="connsiteY51" fmla="*/ 2812475 h 6872241"/>
              <a:gd name="connsiteX52" fmla="*/ 6366722 w 6374137"/>
              <a:gd name="connsiteY52" fmla="*/ 2876166 h 6872241"/>
              <a:gd name="connsiteX53" fmla="*/ 6369385 w 6374137"/>
              <a:gd name="connsiteY53" fmla="*/ 2940011 h 6872241"/>
              <a:gd name="connsiteX54" fmla="*/ 6371460 w 6374137"/>
              <a:gd name="connsiteY54" fmla="*/ 3004006 h 6872241"/>
              <a:gd name="connsiteX55" fmla="*/ 6372944 w 6374137"/>
              <a:gd name="connsiteY55" fmla="*/ 3068150 h 6872241"/>
              <a:gd name="connsiteX56" fmla="*/ 6373839 w 6374137"/>
              <a:gd name="connsiteY56" fmla="*/ 3132437 h 6872241"/>
              <a:gd name="connsiteX57" fmla="*/ 6374137 w 6374137"/>
              <a:gd name="connsiteY57" fmla="*/ 3196866 h 6872241"/>
              <a:gd name="connsiteX58" fmla="*/ 6373839 w 6374137"/>
              <a:gd name="connsiteY58" fmla="*/ 3261295 h 6872241"/>
              <a:gd name="connsiteX59" fmla="*/ 6372944 w 6374137"/>
              <a:gd name="connsiteY59" fmla="*/ 3325583 h 6872241"/>
              <a:gd name="connsiteX60" fmla="*/ 6371460 w 6374137"/>
              <a:gd name="connsiteY60" fmla="*/ 3389725 h 6872241"/>
              <a:gd name="connsiteX61" fmla="*/ 6369385 w 6374137"/>
              <a:gd name="connsiteY61" fmla="*/ 3453720 h 6872241"/>
              <a:gd name="connsiteX62" fmla="*/ 6366722 w 6374137"/>
              <a:gd name="connsiteY62" fmla="*/ 3517565 h 6872241"/>
              <a:gd name="connsiteX63" fmla="*/ 6363475 w 6374137"/>
              <a:gd name="connsiteY63" fmla="*/ 3581258 h 6872241"/>
              <a:gd name="connsiteX64" fmla="*/ 6359646 w 6374137"/>
              <a:gd name="connsiteY64" fmla="*/ 3644795 h 6872241"/>
              <a:gd name="connsiteX65" fmla="*/ 6355238 w 6374137"/>
              <a:gd name="connsiteY65" fmla="*/ 3708174 h 6872241"/>
              <a:gd name="connsiteX66" fmla="*/ 6350254 w 6374137"/>
              <a:gd name="connsiteY66" fmla="*/ 3771393 h 6872241"/>
              <a:gd name="connsiteX67" fmla="*/ 6344695 w 6374137"/>
              <a:gd name="connsiteY67" fmla="*/ 3834449 h 6872241"/>
              <a:gd name="connsiteX68" fmla="*/ 6338565 w 6374137"/>
              <a:gd name="connsiteY68" fmla="*/ 3897338 h 6872241"/>
              <a:gd name="connsiteX69" fmla="*/ 6331865 w 6374137"/>
              <a:gd name="connsiteY69" fmla="*/ 3960060 h 6872241"/>
              <a:gd name="connsiteX70" fmla="*/ 6324600 w 6374137"/>
              <a:gd name="connsiteY70" fmla="*/ 4022611 h 6872241"/>
              <a:gd name="connsiteX71" fmla="*/ 6316772 w 6374137"/>
              <a:gd name="connsiteY71" fmla="*/ 4084987 h 6872241"/>
              <a:gd name="connsiteX72" fmla="*/ 6308383 w 6374137"/>
              <a:gd name="connsiteY72" fmla="*/ 4147189 h 6872241"/>
              <a:gd name="connsiteX73" fmla="*/ 6299434 w 6374137"/>
              <a:gd name="connsiteY73" fmla="*/ 4209210 h 6872241"/>
              <a:gd name="connsiteX74" fmla="*/ 6289931 w 6374137"/>
              <a:gd name="connsiteY74" fmla="*/ 4271051 h 6872241"/>
              <a:gd name="connsiteX75" fmla="*/ 6279874 w 6374137"/>
              <a:gd name="connsiteY75" fmla="*/ 4332707 h 6872241"/>
              <a:gd name="connsiteX76" fmla="*/ 6269268 w 6374137"/>
              <a:gd name="connsiteY76" fmla="*/ 4394177 h 6872241"/>
              <a:gd name="connsiteX77" fmla="*/ 6258112 w 6374137"/>
              <a:gd name="connsiteY77" fmla="*/ 4455457 h 6872241"/>
              <a:gd name="connsiteX78" fmla="*/ 6246413 w 6374137"/>
              <a:gd name="connsiteY78" fmla="*/ 4516546 h 6872241"/>
              <a:gd name="connsiteX79" fmla="*/ 6234170 w 6374137"/>
              <a:gd name="connsiteY79" fmla="*/ 4577440 h 6872241"/>
              <a:gd name="connsiteX80" fmla="*/ 6221387 w 6374137"/>
              <a:gd name="connsiteY80" fmla="*/ 4638137 h 6872241"/>
              <a:gd name="connsiteX81" fmla="*/ 6208067 w 6374137"/>
              <a:gd name="connsiteY81" fmla="*/ 4698633 h 6872241"/>
              <a:gd name="connsiteX82" fmla="*/ 6194213 w 6374137"/>
              <a:gd name="connsiteY82" fmla="*/ 4758928 h 6872241"/>
              <a:gd name="connsiteX83" fmla="*/ 6179825 w 6374137"/>
              <a:gd name="connsiteY83" fmla="*/ 4819018 h 6872241"/>
              <a:gd name="connsiteX84" fmla="*/ 6164909 w 6374137"/>
              <a:gd name="connsiteY84" fmla="*/ 4878899 h 6872241"/>
              <a:gd name="connsiteX85" fmla="*/ 6149466 w 6374137"/>
              <a:gd name="connsiteY85" fmla="*/ 4938571 h 6872241"/>
              <a:gd name="connsiteX86" fmla="*/ 6133497 w 6374137"/>
              <a:gd name="connsiteY86" fmla="*/ 4998031 h 6872241"/>
              <a:gd name="connsiteX87" fmla="*/ 6117008 w 6374137"/>
              <a:gd name="connsiteY87" fmla="*/ 5057274 h 6872241"/>
              <a:gd name="connsiteX88" fmla="*/ 6100000 w 6374137"/>
              <a:gd name="connsiteY88" fmla="*/ 5116299 h 6872241"/>
              <a:gd name="connsiteX89" fmla="*/ 6082475 w 6374137"/>
              <a:gd name="connsiteY89" fmla="*/ 5175105 h 6872241"/>
              <a:gd name="connsiteX90" fmla="*/ 6064436 w 6374137"/>
              <a:gd name="connsiteY90" fmla="*/ 5233685 h 6872241"/>
              <a:gd name="connsiteX91" fmla="*/ 6045886 w 6374137"/>
              <a:gd name="connsiteY91" fmla="*/ 5292041 h 6872241"/>
              <a:gd name="connsiteX92" fmla="*/ 6026829 w 6374137"/>
              <a:gd name="connsiteY92" fmla="*/ 5350168 h 6872241"/>
              <a:gd name="connsiteX93" fmla="*/ 6007263 w 6374137"/>
              <a:gd name="connsiteY93" fmla="*/ 5408064 h 6872241"/>
              <a:gd name="connsiteX94" fmla="*/ 5987195 w 6374137"/>
              <a:gd name="connsiteY94" fmla="*/ 5465726 h 6872241"/>
              <a:gd name="connsiteX95" fmla="*/ 5966628 w 6374137"/>
              <a:gd name="connsiteY95" fmla="*/ 5523150 h 6872241"/>
              <a:gd name="connsiteX96" fmla="*/ 5945560 w 6374137"/>
              <a:gd name="connsiteY96" fmla="*/ 5580338 h 6872241"/>
              <a:gd name="connsiteX97" fmla="*/ 5923998 w 6374137"/>
              <a:gd name="connsiteY97" fmla="*/ 5637283 h 6872241"/>
              <a:gd name="connsiteX98" fmla="*/ 5901943 w 6374137"/>
              <a:gd name="connsiteY98" fmla="*/ 5693982 h 6872241"/>
              <a:gd name="connsiteX99" fmla="*/ 5879399 w 6374137"/>
              <a:gd name="connsiteY99" fmla="*/ 5750437 h 6872241"/>
              <a:gd name="connsiteX100" fmla="*/ 5856366 w 6374137"/>
              <a:gd name="connsiteY100" fmla="*/ 5806641 h 6872241"/>
              <a:gd name="connsiteX101" fmla="*/ 5832847 w 6374137"/>
              <a:gd name="connsiteY101" fmla="*/ 5862593 h 6872241"/>
              <a:gd name="connsiteX102" fmla="*/ 5808847 w 6374137"/>
              <a:gd name="connsiteY102" fmla="*/ 5918290 h 6872241"/>
              <a:gd name="connsiteX103" fmla="*/ 5784367 w 6374137"/>
              <a:gd name="connsiteY103" fmla="*/ 5973730 h 6872241"/>
              <a:gd name="connsiteX104" fmla="*/ 5759410 w 6374137"/>
              <a:gd name="connsiteY104" fmla="*/ 6028911 h 6872241"/>
              <a:gd name="connsiteX105" fmla="*/ 5733978 w 6374137"/>
              <a:gd name="connsiteY105" fmla="*/ 6083827 h 6872241"/>
              <a:gd name="connsiteX106" fmla="*/ 5708074 w 6374137"/>
              <a:gd name="connsiteY106" fmla="*/ 6138480 h 6872241"/>
              <a:gd name="connsiteX107" fmla="*/ 5681700 w 6374137"/>
              <a:gd name="connsiteY107" fmla="*/ 6192864 h 6872241"/>
              <a:gd name="connsiteX108" fmla="*/ 5654861 w 6374137"/>
              <a:gd name="connsiteY108" fmla="*/ 6246978 h 6872241"/>
              <a:gd name="connsiteX109" fmla="*/ 5627557 w 6374137"/>
              <a:gd name="connsiteY109" fmla="*/ 6300819 h 6872241"/>
              <a:gd name="connsiteX110" fmla="*/ 5599791 w 6374137"/>
              <a:gd name="connsiteY110" fmla="*/ 6354386 h 6872241"/>
              <a:gd name="connsiteX111" fmla="*/ 5571566 w 6374137"/>
              <a:gd name="connsiteY111" fmla="*/ 6407672 h 6872241"/>
              <a:gd name="connsiteX112" fmla="*/ 5542886 w 6374137"/>
              <a:gd name="connsiteY112" fmla="*/ 6460679 h 6872241"/>
              <a:gd name="connsiteX113" fmla="*/ 5513752 w 6374137"/>
              <a:gd name="connsiteY113" fmla="*/ 6513401 h 6872241"/>
              <a:gd name="connsiteX114" fmla="*/ 5484167 w 6374137"/>
              <a:gd name="connsiteY114" fmla="*/ 6565837 h 6872241"/>
              <a:gd name="connsiteX115" fmla="*/ 5454134 w 6374137"/>
              <a:gd name="connsiteY115" fmla="*/ 6617986 h 6872241"/>
              <a:gd name="connsiteX116" fmla="*/ 5423654 w 6374137"/>
              <a:gd name="connsiteY116" fmla="*/ 6669842 h 6872241"/>
              <a:gd name="connsiteX117" fmla="*/ 5392732 w 6374137"/>
              <a:gd name="connsiteY117" fmla="*/ 6721405 h 6872241"/>
              <a:gd name="connsiteX118" fmla="*/ 5361369 w 6374137"/>
              <a:gd name="connsiteY118" fmla="*/ 6772670 h 6872241"/>
              <a:gd name="connsiteX119" fmla="*/ 5329567 w 6374137"/>
              <a:gd name="connsiteY119" fmla="*/ 6823637 h 6872241"/>
              <a:gd name="connsiteX120" fmla="*/ 5299262 w 6374137"/>
              <a:gd name="connsiteY120" fmla="*/ 6871266 h 6872241"/>
              <a:gd name="connsiteX121" fmla="*/ 678543 w 6374137"/>
              <a:gd name="connsiteY121" fmla="*/ 6872241 h 6872241"/>
              <a:gd name="connsiteX122" fmla="*/ 678543 w 6374137"/>
              <a:gd name="connsiteY122" fmla="*/ 6872100 h 6872241"/>
              <a:gd name="connsiteX123" fmla="*/ 9949 w 6374137"/>
              <a:gd name="connsiteY123" fmla="*/ 6872241 h 6872241"/>
              <a:gd name="connsiteX124" fmla="*/ 0 w 6374137"/>
              <a:gd name="connsiteY124" fmla="*/ 0 h 687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6374137" h="6872241">
                <a:moveTo>
                  <a:pt x="0" y="0"/>
                </a:moveTo>
                <a:lnTo>
                  <a:pt x="668595" y="1353"/>
                </a:lnTo>
                <a:lnTo>
                  <a:pt x="668594" y="0"/>
                </a:lnTo>
                <a:lnTo>
                  <a:pt x="5584220" y="9949"/>
                </a:lnTo>
                <a:lnTo>
                  <a:pt x="5599791" y="39347"/>
                </a:lnTo>
                <a:lnTo>
                  <a:pt x="5627557" y="92912"/>
                </a:lnTo>
                <a:lnTo>
                  <a:pt x="5654861" y="146753"/>
                </a:lnTo>
                <a:lnTo>
                  <a:pt x="5681700" y="200867"/>
                </a:lnTo>
                <a:lnTo>
                  <a:pt x="5708074" y="255251"/>
                </a:lnTo>
                <a:lnTo>
                  <a:pt x="5733978" y="309904"/>
                </a:lnTo>
                <a:lnTo>
                  <a:pt x="5759410" y="364822"/>
                </a:lnTo>
                <a:lnTo>
                  <a:pt x="5784367" y="420002"/>
                </a:lnTo>
                <a:lnTo>
                  <a:pt x="5808847" y="475442"/>
                </a:lnTo>
                <a:lnTo>
                  <a:pt x="5832847" y="531140"/>
                </a:lnTo>
                <a:lnTo>
                  <a:pt x="5856366" y="587092"/>
                </a:lnTo>
                <a:lnTo>
                  <a:pt x="5879399" y="643296"/>
                </a:lnTo>
                <a:lnTo>
                  <a:pt x="5901943" y="699749"/>
                </a:lnTo>
                <a:lnTo>
                  <a:pt x="5923998" y="756450"/>
                </a:lnTo>
                <a:lnTo>
                  <a:pt x="5945560" y="813395"/>
                </a:lnTo>
                <a:lnTo>
                  <a:pt x="5966628" y="870581"/>
                </a:lnTo>
                <a:lnTo>
                  <a:pt x="5987195" y="928007"/>
                </a:lnTo>
                <a:lnTo>
                  <a:pt x="6007263" y="985669"/>
                </a:lnTo>
                <a:lnTo>
                  <a:pt x="6026829" y="1043564"/>
                </a:lnTo>
                <a:lnTo>
                  <a:pt x="6045886" y="1101691"/>
                </a:lnTo>
                <a:lnTo>
                  <a:pt x="6064436" y="1160046"/>
                </a:lnTo>
                <a:lnTo>
                  <a:pt x="6082475" y="1218628"/>
                </a:lnTo>
                <a:lnTo>
                  <a:pt x="6100000" y="1277432"/>
                </a:lnTo>
                <a:lnTo>
                  <a:pt x="6117008" y="1336458"/>
                </a:lnTo>
                <a:lnTo>
                  <a:pt x="6133497" y="1395702"/>
                </a:lnTo>
                <a:lnTo>
                  <a:pt x="6149466" y="1455160"/>
                </a:lnTo>
                <a:lnTo>
                  <a:pt x="6164909" y="1514832"/>
                </a:lnTo>
                <a:lnTo>
                  <a:pt x="6179825" y="1574714"/>
                </a:lnTo>
                <a:lnTo>
                  <a:pt x="6194213" y="1634803"/>
                </a:lnTo>
                <a:lnTo>
                  <a:pt x="6208067" y="1695099"/>
                </a:lnTo>
                <a:lnTo>
                  <a:pt x="6221387" y="1755596"/>
                </a:lnTo>
                <a:lnTo>
                  <a:pt x="6234170" y="1816293"/>
                </a:lnTo>
                <a:lnTo>
                  <a:pt x="6246413" y="1877187"/>
                </a:lnTo>
                <a:lnTo>
                  <a:pt x="6258112" y="1938275"/>
                </a:lnTo>
                <a:lnTo>
                  <a:pt x="6269268" y="1999556"/>
                </a:lnTo>
                <a:lnTo>
                  <a:pt x="6279874" y="2061026"/>
                </a:lnTo>
                <a:lnTo>
                  <a:pt x="6289931" y="2122682"/>
                </a:lnTo>
                <a:lnTo>
                  <a:pt x="6299434" y="2184522"/>
                </a:lnTo>
                <a:lnTo>
                  <a:pt x="6308383" y="2246544"/>
                </a:lnTo>
                <a:lnTo>
                  <a:pt x="6316772" y="2308744"/>
                </a:lnTo>
                <a:lnTo>
                  <a:pt x="6324600" y="2371121"/>
                </a:lnTo>
                <a:lnTo>
                  <a:pt x="6331865" y="2433672"/>
                </a:lnTo>
                <a:lnTo>
                  <a:pt x="6338565" y="2496393"/>
                </a:lnTo>
                <a:lnTo>
                  <a:pt x="6344695" y="2559284"/>
                </a:lnTo>
                <a:lnTo>
                  <a:pt x="6350254" y="2622340"/>
                </a:lnTo>
                <a:lnTo>
                  <a:pt x="6355238" y="2685558"/>
                </a:lnTo>
                <a:lnTo>
                  <a:pt x="6359646" y="2748936"/>
                </a:lnTo>
                <a:lnTo>
                  <a:pt x="6363475" y="2812475"/>
                </a:lnTo>
                <a:lnTo>
                  <a:pt x="6366722" y="2876166"/>
                </a:lnTo>
                <a:lnTo>
                  <a:pt x="6369385" y="2940011"/>
                </a:lnTo>
                <a:lnTo>
                  <a:pt x="6371460" y="3004006"/>
                </a:lnTo>
                <a:cubicBezTo>
                  <a:pt x="6371954" y="3025387"/>
                  <a:pt x="6372450" y="3046769"/>
                  <a:pt x="6372944" y="3068150"/>
                </a:cubicBezTo>
                <a:cubicBezTo>
                  <a:pt x="6373243" y="3089579"/>
                  <a:pt x="6373540" y="3111008"/>
                  <a:pt x="6373839" y="3132437"/>
                </a:cubicBezTo>
                <a:cubicBezTo>
                  <a:pt x="6373939" y="3153914"/>
                  <a:pt x="6374037" y="3175389"/>
                  <a:pt x="6374137" y="3196866"/>
                </a:cubicBezTo>
                <a:cubicBezTo>
                  <a:pt x="6374037" y="3218342"/>
                  <a:pt x="6373939" y="3239819"/>
                  <a:pt x="6373839" y="3261295"/>
                </a:cubicBezTo>
                <a:cubicBezTo>
                  <a:pt x="6373540" y="3282724"/>
                  <a:pt x="6373243" y="3304154"/>
                  <a:pt x="6372944" y="3325583"/>
                </a:cubicBezTo>
                <a:cubicBezTo>
                  <a:pt x="6372450" y="3346963"/>
                  <a:pt x="6371954" y="3368344"/>
                  <a:pt x="6371460" y="3389725"/>
                </a:cubicBezTo>
                <a:lnTo>
                  <a:pt x="6369385" y="3453720"/>
                </a:lnTo>
                <a:lnTo>
                  <a:pt x="6366722" y="3517565"/>
                </a:lnTo>
                <a:lnTo>
                  <a:pt x="6363475" y="3581258"/>
                </a:lnTo>
                <a:lnTo>
                  <a:pt x="6359646" y="3644795"/>
                </a:lnTo>
                <a:lnTo>
                  <a:pt x="6355238" y="3708174"/>
                </a:lnTo>
                <a:lnTo>
                  <a:pt x="6350254" y="3771393"/>
                </a:lnTo>
                <a:lnTo>
                  <a:pt x="6344695" y="3834449"/>
                </a:lnTo>
                <a:lnTo>
                  <a:pt x="6338565" y="3897338"/>
                </a:lnTo>
                <a:lnTo>
                  <a:pt x="6331865" y="3960060"/>
                </a:lnTo>
                <a:lnTo>
                  <a:pt x="6324600" y="4022611"/>
                </a:lnTo>
                <a:lnTo>
                  <a:pt x="6316772" y="4084987"/>
                </a:lnTo>
                <a:lnTo>
                  <a:pt x="6308383" y="4147189"/>
                </a:lnTo>
                <a:lnTo>
                  <a:pt x="6299434" y="4209210"/>
                </a:lnTo>
                <a:lnTo>
                  <a:pt x="6289931" y="4271051"/>
                </a:lnTo>
                <a:lnTo>
                  <a:pt x="6279874" y="4332707"/>
                </a:lnTo>
                <a:lnTo>
                  <a:pt x="6269268" y="4394177"/>
                </a:lnTo>
                <a:lnTo>
                  <a:pt x="6258112" y="4455457"/>
                </a:lnTo>
                <a:lnTo>
                  <a:pt x="6246413" y="4516546"/>
                </a:lnTo>
                <a:lnTo>
                  <a:pt x="6234170" y="4577440"/>
                </a:lnTo>
                <a:lnTo>
                  <a:pt x="6221387" y="4638137"/>
                </a:lnTo>
                <a:lnTo>
                  <a:pt x="6208067" y="4698633"/>
                </a:lnTo>
                <a:lnTo>
                  <a:pt x="6194213" y="4758928"/>
                </a:lnTo>
                <a:lnTo>
                  <a:pt x="6179825" y="4819018"/>
                </a:lnTo>
                <a:lnTo>
                  <a:pt x="6164909" y="4878899"/>
                </a:lnTo>
                <a:lnTo>
                  <a:pt x="6149466" y="4938571"/>
                </a:lnTo>
                <a:lnTo>
                  <a:pt x="6133497" y="4998031"/>
                </a:lnTo>
                <a:lnTo>
                  <a:pt x="6117008" y="5057274"/>
                </a:lnTo>
                <a:lnTo>
                  <a:pt x="6100000" y="5116299"/>
                </a:lnTo>
                <a:lnTo>
                  <a:pt x="6082475" y="5175105"/>
                </a:lnTo>
                <a:lnTo>
                  <a:pt x="6064436" y="5233685"/>
                </a:lnTo>
                <a:lnTo>
                  <a:pt x="6045886" y="5292041"/>
                </a:lnTo>
                <a:lnTo>
                  <a:pt x="6026829" y="5350168"/>
                </a:lnTo>
                <a:lnTo>
                  <a:pt x="6007263" y="5408064"/>
                </a:lnTo>
                <a:lnTo>
                  <a:pt x="5987195" y="5465726"/>
                </a:lnTo>
                <a:lnTo>
                  <a:pt x="5966628" y="5523150"/>
                </a:lnTo>
                <a:lnTo>
                  <a:pt x="5945560" y="5580338"/>
                </a:lnTo>
                <a:lnTo>
                  <a:pt x="5923998" y="5637283"/>
                </a:lnTo>
                <a:lnTo>
                  <a:pt x="5901943" y="5693982"/>
                </a:lnTo>
                <a:lnTo>
                  <a:pt x="5879399" y="5750437"/>
                </a:lnTo>
                <a:lnTo>
                  <a:pt x="5856366" y="5806641"/>
                </a:lnTo>
                <a:lnTo>
                  <a:pt x="5832847" y="5862593"/>
                </a:lnTo>
                <a:lnTo>
                  <a:pt x="5808847" y="5918290"/>
                </a:lnTo>
                <a:lnTo>
                  <a:pt x="5784367" y="5973730"/>
                </a:lnTo>
                <a:lnTo>
                  <a:pt x="5759410" y="6028911"/>
                </a:lnTo>
                <a:lnTo>
                  <a:pt x="5733978" y="6083827"/>
                </a:lnTo>
                <a:lnTo>
                  <a:pt x="5708074" y="6138480"/>
                </a:lnTo>
                <a:lnTo>
                  <a:pt x="5681700" y="6192864"/>
                </a:lnTo>
                <a:lnTo>
                  <a:pt x="5654861" y="6246978"/>
                </a:lnTo>
                <a:lnTo>
                  <a:pt x="5627557" y="6300819"/>
                </a:lnTo>
                <a:lnTo>
                  <a:pt x="5599791" y="6354386"/>
                </a:lnTo>
                <a:lnTo>
                  <a:pt x="5571566" y="6407672"/>
                </a:lnTo>
                <a:lnTo>
                  <a:pt x="5542886" y="6460679"/>
                </a:lnTo>
                <a:lnTo>
                  <a:pt x="5513752" y="6513401"/>
                </a:lnTo>
                <a:lnTo>
                  <a:pt x="5484167" y="6565837"/>
                </a:lnTo>
                <a:lnTo>
                  <a:pt x="5454134" y="6617986"/>
                </a:lnTo>
                <a:lnTo>
                  <a:pt x="5423654" y="6669842"/>
                </a:lnTo>
                <a:lnTo>
                  <a:pt x="5392732" y="6721405"/>
                </a:lnTo>
                <a:lnTo>
                  <a:pt x="5361369" y="6772670"/>
                </a:lnTo>
                <a:lnTo>
                  <a:pt x="5329567" y="6823637"/>
                </a:lnTo>
                <a:lnTo>
                  <a:pt x="5299262" y="6871266"/>
                </a:lnTo>
                <a:lnTo>
                  <a:pt x="678543" y="6872241"/>
                </a:lnTo>
                <a:lnTo>
                  <a:pt x="678543" y="6872100"/>
                </a:lnTo>
                <a:lnTo>
                  <a:pt x="9949" y="6872241"/>
                </a:lnTo>
                <a:cubicBezTo>
                  <a:pt x="9949" y="4593102"/>
                  <a:pt x="0" y="2279140"/>
                  <a:pt x="0" y="0"/>
                </a:cubicBezTo>
                <a:close/>
              </a:path>
            </a:pathLst>
          </a:custGeom>
          <a:solidFill>
            <a:schemeClr val="bg1"/>
          </a:solidFill>
        </p:spPr>
        <p:txBody>
          <a:bodyPr lIns="0" tIns="0" rIns="0" bIns="0"/>
          <a:lstStyle/>
          <a:p>
            <a:pPr defTabSz="914278" eaLnBrk="1" fontAlgn="auto" hangingPunct="1">
              <a:spcBef>
                <a:spcPts val="0"/>
              </a:spcBef>
              <a:spcAft>
                <a:spcPts val="0"/>
              </a:spcAft>
              <a:defRPr/>
            </a:pPr>
            <a:endParaRPr sz="1799">
              <a:latin typeface="+mn-lt"/>
            </a:endParaRPr>
          </a:p>
        </p:txBody>
      </p:sp>
      <p:pic>
        <p:nvPicPr>
          <p:cNvPr id="5" name="object 9">
            <a:extLst>
              <a:ext uri="{FF2B5EF4-FFF2-40B4-BE49-F238E27FC236}">
                <a16:creationId xmlns:a16="http://schemas.microsoft.com/office/drawing/2014/main" id="{60C3E64F-A841-1AB2-FDA2-EEE66520822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rcRect/>
          <a:stretch>
            <a:fillRect/>
          </a:stretch>
        </p:blipFill>
        <p:spPr bwMode="auto">
          <a:xfrm>
            <a:off x="463550" y="520700"/>
            <a:ext cx="114776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noRot="1" noMove="1" noResize="1" noEditPoints="1" noAdjustHandles="1" noChangeArrowheads="1" noChangeShapeType="1"/>
          </p:cNvSpPr>
          <p:nvPr>
            <p:ph type="subTitle" idx="1" hasCustomPrompt="1"/>
          </p:nvPr>
        </p:nvSpPr>
        <p:spPr>
          <a:xfrm>
            <a:off x="668594" y="2763984"/>
            <a:ext cx="4817806" cy="2846071"/>
          </a:xfrm>
        </p:spPr>
        <p:txBody>
          <a:bodyPr>
            <a:noAutofit/>
          </a:bodyPr>
          <a:lstStyle>
            <a:lvl1pPr marL="0" indent="0" algn="l">
              <a:lnSpc>
                <a:spcPts val="2800"/>
              </a:lnSpc>
              <a:spcBef>
                <a:spcPts val="0"/>
              </a:spcBef>
              <a:buNone/>
              <a:defRPr sz="2800" b="1" i="0">
                <a:solidFill>
                  <a:schemeClr val="accent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b="1">
                <a:effectLst/>
                <a:latin typeface="Helvetica" pitchFamily="2" charset="0"/>
              </a:rPr>
              <a:t>Insert contact information / website / social handles as relevant</a:t>
            </a:r>
            <a:endParaRPr lang="en-US">
              <a:effectLst/>
              <a:latin typeface="Helvetica" pitchFamily="2" charset="0"/>
            </a:endParaRPr>
          </a:p>
        </p:txBody>
      </p:sp>
      <p:sp>
        <p:nvSpPr>
          <p:cNvPr id="6" name="TextBox 5">
            <a:extLst>
              <a:ext uri="{FF2B5EF4-FFF2-40B4-BE49-F238E27FC236}">
                <a16:creationId xmlns:a16="http://schemas.microsoft.com/office/drawing/2014/main" id="{50410CC9-5161-F1BE-FB0D-E0AAF9B42093}"/>
              </a:ext>
            </a:extLst>
          </p:cNvPr>
          <p:cNvSpPr txBox="1">
            <a:spLocks noGrp="1" noRot="1" noMove="1" noResize="1" noEditPoints="1" noAdjustHandles="1" noChangeArrowheads="1" noChangeShapeType="1"/>
          </p:cNvSpPr>
          <p:nvPr userDrawn="1"/>
        </p:nvSpPr>
        <p:spPr>
          <a:xfrm>
            <a:off x="668594" y="1718183"/>
            <a:ext cx="4817806" cy="646331"/>
          </a:xfrm>
          <a:prstGeom prst="rect">
            <a:avLst/>
          </a:prstGeom>
          <a:noFill/>
        </p:spPr>
        <p:txBody>
          <a:bodyPr wrap="square" rtlCol="0">
            <a:spAutoFit/>
          </a:bodyPr>
          <a:lstStyle/>
          <a:p>
            <a:pPr>
              <a:lnSpc>
                <a:spcPct val="90000"/>
              </a:lnSpc>
            </a:pPr>
            <a:r>
              <a:rPr lang="en-US" sz="4000" b="1" i="0">
                <a:solidFill>
                  <a:schemeClr val="accent1"/>
                </a:solidFill>
                <a:latin typeface="Arial Black" panose="020B0604020202020204" pitchFamily="34" charset="0"/>
                <a:cs typeface="Arial Black" panose="020B0604020202020204" pitchFamily="34" charset="0"/>
              </a:rPr>
              <a:t>Thank You!</a:t>
            </a:r>
          </a:p>
        </p:txBody>
      </p:sp>
    </p:spTree>
    <p:extLst>
      <p:ext uri="{BB962C8B-B14F-4D97-AF65-F5344CB8AC3E}">
        <p14:creationId xmlns:p14="http://schemas.microsoft.com/office/powerpoint/2010/main" val="42632752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4974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287441F-6C93-1C16-72E4-33A447444AE2}"/>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a:t>
            </a:r>
          </a:p>
        </p:txBody>
      </p:sp>
      <p:sp>
        <p:nvSpPr>
          <p:cNvPr id="1027" name="Text Placeholder 2">
            <a:extLst>
              <a:ext uri="{FF2B5EF4-FFF2-40B4-BE49-F238E27FC236}">
                <a16:creationId xmlns:a16="http://schemas.microsoft.com/office/drawing/2014/main" id="{FFC1D40C-FFFD-87CB-3204-4323308BBA1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883" r:id="rId1"/>
    <p:sldLayoutId id="2147483927" r:id="rId2"/>
    <p:sldLayoutId id="2147483892" r:id="rId3"/>
    <p:sldLayoutId id="2147483894" r:id="rId4"/>
    <p:sldLayoutId id="2147483893" r:id="rId5"/>
    <p:sldLayoutId id="2147483885" r:id="rId6"/>
    <p:sldLayoutId id="2147483886" r:id="rId7"/>
    <p:sldLayoutId id="2147483887" r:id="rId8"/>
    <p:sldLayoutId id="2147483888" r:id="rId9"/>
    <p:sldLayoutId id="2147483884" r:id="rId10"/>
    <p:sldLayoutId id="2147483891" r:id="rId11"/>
    <p:sldLayoutId id="2147483948" r:id="rId12"/>
    <p:sldLayoutId id="2147483966" r:id="rId13"/>
    <p:sldLayoutId id="2147483949" r:id="rId14"/>
    <p:sldLayoutId id="2147483967" r:id="rId15"/>
    <p:sldLayoutId id="2147483950" r:id="rId16"/>
    <p:sldLayoutId id="2147483968" r:id="rId17"/>
    <p:sldLayoutId id="2147483964" r:id="rId18"/>
    <p:sldLayoutId id="2147483965" r:id="rId19"/>
    <p:sldLayoutId id="2147483905" r:id="rId20"/>
    <p:sldLayoutId id="2147483972" r:id="rId21"/>
    <p:sldLayoutId id="2147483907" r:id="rId22"/>
    <p:sldLayoutId id="2147483951" r:id="rId23"/>
    <p:sldLayoutId id="2147483973" r:id="rId24"/>
    <p:sldLayoutId id="2147483961" r:id="rId25"/>
    <p:sldLayoutId id="2147483952" r:id="rId26"/>
    <p:sldLayoutId id="2147483974" r:id="rId27"/>
    <p:sldLayoutId id="2147483962" r:id="rId28"/>
    <p:sldLayoutId id="2147483942" r:id="rId29"/>
    <p:sldLayoutId id="2147483969" r:id="rId30"/>
    <p:sldLayoutId id="2147483953" r:id="rId31"/>
    <p:sldLayoutId id="2147483970" r:id="rId32"/>
    <p:sldLayoutId id="2147483954" r:id="rId33"/>
    <p:sldLayoutId id="2147483971" r:id="rId34"/>
    <p:sldLayoutId id="2147483918" r:id="rId35"/>
    <p:sldLayoutId id="2147483975" r:id="rId36"/>
    <p:sldLayoutId id="2147483978" r:id="rId37"/>
    <p:sldLayoutId id="2147483955" r:id="rId38"/>
    <p:sldLayoutId id="2147483976" r:id="rId39"/>
    <p:sldLayoutId id="2147483979" r:id="rId40"/>
    <p:sldLayoutId id="2147483956" r:id="rId41"/>
    <p:sldLayoutId id="2147483977" r:id="rId42"/>
    <p:sldLayoutId id="2147483980" r:id="rId43"/>
    <p:sldLayoutId id="2147483895" r:id="rId44"/>
    <p:sldLayoutId id="2147483896" r:id="rId45"/>
    <p:sldLayoutId id="2147483915" r:id="rId46"/>
    <p:sldLayoutId id="2147483981" r:id="rId47"/>
    <p:sldLayoutId id="2147483963" r:id="rId48"/>
    <p:sldLayoutId id="2147483982" r:id="rId49"/>
    <p:sldLayoutId id="2147483919" r:id="rId50"/>
    <p:sldLayoutId id="2147483983" r:id="rId51"/>
  </p:sldLayoutIdLst>
  <p:txStyles>
    <p:titleStyle>
      <a:lvl1pPr algn="l" defTabSz="912813" rtl="0" eaLnBrk="1" fontAlgn="base" hangingPunct="1">
        <a:lnSpc>
          <a:spcPct val="90000"/>
        </a:lnSpc>
        <a:spcBef>
          <a:spcPct val="0"/>
        </a:spcBef>
        <a:spcAft>
          <a:spcPct val="0"/>
        </a:spcAft>
        <a:defRPr sz="3600" b="1" kern="1200">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1pPr>
      <a:lvl2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2pPr>
      <a:lvl3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3pPr>
      <a:lvl4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4pPr>
      <a:lvl5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5pPr>
      <a:lvl6pPr marL="4572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6pPr>
      <a:lvl7pPr marL="9144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7pPr>
      <a:lvl8pPr marL="13716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8pPr>
      <a:lvl9pPr marL="18288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9pPr>
    </p:titleStyle>
    <p:bodyStyle>
      <a:lvl1pPr marL="227013" indent="-227013" algn="l" defTabSz="912813" rtl="0" eaLnBrk="1" fontAlgn="base" hangingPunct="1">
        <a:lnSpc>
          <a:spcPct val="90000"/>
        </a:lnSpc>
        <a:spcBef>
          <a:spcPts val="10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1pPr>
      <a:lvl2pPr marL="684213" indent="-227013" algn="l" defTabSz="912813" rtl="0" eaLnBrk="1" fontAlgn="base" hangingPunct="1">
        <a:lnSpc>
          <a:spcPct val="90000"/>
        </a:lnSpc>
        <a:spcBef>
          <a:spcPts val="5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2pPr>
      <a:lvl3pPr marL="1141413" indent="-227013" algn="l" defTabSz="912813" rtl="0" eaLnBrk="1" fontAlgn="base" hangingPunct="1">
        <a:lnSpc>
          <a:spcPct val="90000"/>
        </a:lnSpc>
        <a:spcBef>
          <a:spcPts val="5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3pPr>
      <a:lvl4pPr marL="1598613" indent="-227013" algn="l" defTabSz="912813" rtl="0" eaLnBrk="1" fontAlgn="base" hangingPunct="1">
        <a:lnSpc>
          <a:spcPct val="90000"/>
        </a:lnSpc>
        <a:spcBef>
          <a:spcPts val="5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4pPr>
      <a:lvl5pPr marL="2055813" indent="-227013" algn="l" defTabSz="912813" rtl="0" eaLnBrk="1" fontAlgn="base" hangingPunct="1">
        <a:lnSpc>
          <a:spcPct val="90000"/>
        </a:lnSpc>
        <a:spcBef>
          <a:spcPts val="5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jpeg"/><Relationship Id="rId3" Type="http://schemas.openxmlformats.org/officeDocument/2006/relationships/image" Target="../media/image24.jpeg"/><Relationship Id="rId21" Type="http://schemas.openxmlformats.org/officeDocument/2006/relationships/image" Target="../media/image42.png"/><Relationship Id="rId7" Type="http://schemas.openxmlformats.org/officeDocument/2006/relationships/image" Target="../media/image28.jpeg"/><Relationship Id="rId12" Type="http://schemas.openxmlformats.org/officeDocument/2006/relationships/image" Target="../media/image33.jpeg"/><Relationship Id="rId17" Type="http://schemas.openxmlformats.org/officeDocument/2006/relationships/image" Target="../media/image38.jpeg"/><Relationship Id="rId2" Type="http://schemas.openxmlformats.org/officeDocument/2006/relationships/notesSlide" Target="../notesSlides/notesSlide11.xml"/><Relationship Id="rId16" Type="http://schemas.openxmlformats.org/officeDocument/2006/relationships/image" Target="../media/image37.jpeg"/><Relationship Id="rId20" Type="http://schemas.openxmlformats.org/officeDocument/2006/relationships/image" Target="../media/image41.jpeg"/><Relationship Id="rId1" Type="http://schemas.openxmlformats.org/officeDocument/2006/relationships/slideLayout" Target="../slideLayouts/slideLayout14.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5" Type="http://schemas.openxmlformats.org/officeDocument/2006/relationships/image" Target="../media/image26.jpeg"/><Relationship Id="rId15" Type="http://schemas.openxmlformats.org/officeDocument/2006/relationships/image" Target="../media/image36.jpe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jpeg"/><Relationship Id="rId4" Type="http://schemas.openxmlformats.org/officeDocument/2006/relationships/image" Target="../media/image25.jpeg"/><Relationship Id="rId9" Type="http://schemas.openxmlformats.org/officeDocument/2006/relationships/image" Target="../media/image30.png"/><Relationship Id="rId14" Type="http://schemas.openxmlformats.org/officeDocument/2006/relationships/image" Target="../media/image35.jpeg"/><Relationship Id="rId22"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4.jpeg"/><Relationship Id="rId4" Type="http://schemas.openxmlformats.org/officeDocument/2006/relationships/image" Target="../media/image49.pn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4.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64.png"/><Relationship Id="rId4" Type="http://schemas.openxmlformats.org/officeDocument/2006/relationships/image" Target="../media/image63.jpeg"/></Relationships>
</file>

<file path=ppt/slides/_rels/slide2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jpe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png"/><Relationship Id="rId9" Type="http://schemas.openxmlformats.org/officeDocument/2006/relationships/image" Target="../media/image77.jpe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g"/><Relationship Id="rId7" Type="http://schemas.openxmlformats.org/officeDocument/2006/relationships/image" Target="../media/image82.jpe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90.png"/></Relationships>
</file>

<file path=ppt/slides/_rels/slide28.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35.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6.jpe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36.xml.rels><?xml version="1.0" encoding="UTF-8" standalone="yes"?>
<Relationships xmlns="http://schemas.openxmlformats.org/package/2006/relationships"><Relationship Id="rId8" Type="http://schemas.openxmlformats.org/officeDocument/2006/relationships/image" Target="../media/image112.svg"/><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notesSlide" Target="../notesSlides/notesSlide34.xml"/><Relationship Id="rId1" Type="http://schemas.openxmlformats.org/officeDocument/2006/relationships/slideLayout" Target="../slideLayouts/slideLayout10.xml"/><Relationship Id="rId6" Type="http://schemas.openxmlformats.org/officeDocument/2006/relationships/image" Target="../media/image110.jpeg"/><Relationship Id="rId5" Type="http://schemas.openxmlformats.org/officeDocument/2006/relationships/image" Target="../media/image109.png"/><Relationship Id="rId4" Type="http://schemas.openxmlformats.org/officeDocument/2006/relationships/image" Target="../media/image108.png"/></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14.jpg"/><Relationship Id="rId4" Type="http://schemas.openxmlformats.org/officeDocument/2006/relationships/image" Target="../media/image113.jpeg"/></Relationships>
</file>

<file path=ppt/slides/_rels/slide38.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36.xml"/><Relationship Id="rId1" Type="http://schemas.openxmlformats.org/officeDocument/2006/relationships/slideLayout" Target="../slideLayouts/slideLayout50.xml"/><Relationship Id="rId6" Type="http://schemas.openxmlformats.org/officeDocument/2006/relationships/image" Target="../media/image118.png"/><Relationship Id="rId5" Type="http://schemas.openxmlformats.org/officeDocument/2006/relationships/image" Target="../media/image117.svg"/><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27488-C9C2-090D-0B1D-25076DB5ED09}"/>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B7BEF7B6-BDCA-6538-9BF7-B6DD9609EA1C}"/>
              </a:ext>
            </a:extLst>
          </p:cNvPr>
          <p:cNvSpPr>
            <a:spLocks noGrp="1"/>
          </p:cNvSpPr>
          <p:nvPr>
            <p:ph type="ctrTitle"/>
          </p:nvPr>
        </p:nvSpPr>
        <p:spPr>
          <a:xfrm>
            <a:off x="668595" y="1507259"/>
            <a:ext cx="4817806" cy="1909763"/>
          </a:xfrm>
        </p:spPr>
        <p:txBody>
          <a:bodyPr/>
          <a:lstStyle/>
          <a:p>
            <a:r>
              <a:rPr lang="en-US"/>
              <a:t>Down, But Not Out:</a:t>
            </a:r>
          </a:p>
        </p:txBody>
      </p:sp>
      <p:sp>
        <p:nvSpPr>
          <p:cNvPr id="19" name="Subtitle 18">
            <a:extLst>
              <a:ext uri="{FF2B5EF4-FFF2-40B4-BE49-F238E27FC236}">
                <a16:creationId xmlns:a16="http://schemas.microsoft.com/office/drawing/2014/main" id="{9187ADD8-2230-C86F-E994-BDFB723F6D1B}"/>
              </a:ext>
            </a:extLst>
          </p:cNvPr>
          <p:cNvSpPr>
            <a:spLocks noGrp="1"/>
          </p:cNvSpPr>
          <p:nvPr>
            <p:ph type="subTitle" idx="1"/>
          </p:nvPr>
        </p:nvSpPr>
        <p:spPr>
          <a:xfrm>
            <a:off x="668595" y="3417023"/>
            <a:ext cx="4817806" cy="1655761"/>
          </a:xfrm>
        </p:spPr>
        <p:txBody>
          <a:bodyPr/>
          <a:lstStyle/>
          <a:p>
            <a:r>
              <a:rPr lang="en-US" sz="3600"/>
              <a:t>Staying Resilient In Times of Uncertainty</a:t>
            </a:r>
          </a:p>
        </p:txBody>
      </p:sp>
      <p:sp>
        <p:nvSpPr>
          <p:cNvPr id="21" name="Text Placeholder 20">
            <a:extLst>
              <a:ext uri="{FF2B5EF4-FFF2-40B4-BE49-F238E27FC236}">
                <a16:creationId xmlns:a16="http://schemas.microsoft.com/office/drawing/2014/main" id="{E82735CA-0E58-83AD-D045-9F43E09FC970}"/>
              </a:ext>
            </a:extLst>
          </p:cNvPr>
          <p:cNvSpPr>
            <a:spLocks noGrp="1"/>
          </p:cNvSpPr>
          <p:nvPr>
            <p:ph type="body" sz="quarter" idx="11"/>
          </p:nvPr>
        </p:nvSpPr>
        <p:spPr>
          <a:xfrm>
            <a:off x="639444" y="6465253"/>
            <a:ext cx="10692233" cy="392112"/>
          </a:xfrm>
        </p:spPr>
        <p:txBody>
          <a:bodyPr/>
          <a:lstStyle/>
          <a:p>
            <a:r>
              <a:rPr lang="en-US" dirty="0">
                <a:latin typeface="Arial"/>
                <a:cs typeface="Arial"/>
              </a:rPr>
              <a:t>Meg Riordan, MPH / Vice President, US Research, Campaign for Tobacco-Free Kids</a:t>
            </a:r>
          </a:p>
        </p:txBody>
      </p:sp>
      <p:pic>
        <p:nvPicPr>
          <p:cNvPr id="8" name="Picture Placeholder 7" descr="A plant growing through cracked soil&#10;&#10;AI-generated content may be incorrect.">
            <a:extLst>
              <a:ext uri="{FF2B5EF4-FFF2-40B4-BE49-F238E27FC236}">
                <a16:creationId xmlns:a16="http://schemas.microsoft.com/office/drawing/2014/main" id="{060EEEB7-3160-588B-0E00-4494AC28737C}"/>
              </a:ext>
            </a:extLst>
          </p:cNvPr>
          <p:cNvPicPr>
            <a:picLocks noGrp="1" noChangeAspect="1"/>
          </p:cNvPicPr>
          <p:nvPr>
            <p:ph type="pic" sz="quarter" idx="10"/>
          </p:nvPr>
        </p:nvPicPr>
        <p:blipFill>
          <a:blip r:embed="rId3"/>
          <a:srcRect l="11295" r="11295"/>
          <a:stretch>
            <a:fillRect/>
          </a:stretch>
        </p:blipFill>
        <p:spPr>
          <a:xfrm>
            <a:off x="4819397" y="-91447"/>
            <a:ext cx="7348219" cy="6465259"/>
          </a:xfrm>
        </p:spPr>
      </p:pic>
    </p:spTree>
    <p:extLst>
      <p:ext uri="{BB962C8B-B14F-4D97-AF65-F5344CB8AC3E}">
        <p14:creationId xmlns:p14="http://schemas.microsoft.com/office/powerpoint/2010/main" val="304324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685D649-223C-8CFA-5E87-0FAB50C65908}"/>
              </a:ext>
            </a:extLst>
          </p:cNvPr>
          <p:cNvSpPr>
            <a:spLocks noGrp="1" noRot="1" noMove="1" noResize="1" noEditPoints="1" noAdjustHandles="1" noChangeArrowheads="1" noChangeShapeType="1"/>
          </p:cNvSpPr>
          <p:nvPr>
            <p:ph type="pic" sz="quarter" idx="4294967295"/>
          </p:nvPr>
        </p:nvSpPr>
        <p:spPr>
          <a:xfrm>
            <a:off x="5644074" y="0"/>
            <a:ext cx="6547926" cy="6858000"/>
          </a:xfrm>
        </p:spPr>
        <p:txBody>
          <a:bodyPr/>
          <a:lstStyle/>
          <a:p>
            <a:endParaRPr lang="en-US"/>
          </a:p>
        </p:txBody>
      </p:sp>
    </p:spTree>
    <p:extLst>
      <p:ext uri="{BB962C8B-B14F-4D97-AF65-F5344CB8AC3E}">
        <p14:creationId xmlns:p14="http://schemas.microsoft.com/office/powerpoint/2010/main" val="1805643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6DC40-1C74-B633-596D-13EF2F2BBC73}"/>
              </a:ext>
            </a:extLst>
          </p:cNvPr>
          <p:cNvSpPr>
            <a:spLocks noGrp="1"/>
          </p:cNvSpPr>
          <p:nvPr>
            <p:ph type="title"/>
          </p:nvPr>
        </p:nvSpPr>
        <p:spPr/>
        <p:txBody>
          <a:bodyPr/>
          <a:lstStyle/>
          <a:p>
            <a:r>
              <a:rPr lang="en-US"/>
              <a:t>Our Journey</a:t>
            </a:r>
          </a:p>
        </p:txBody>
      </p:sp>
      <p:pic>
        <p:nvPicPr>
          <p:cNvPr id="4" name="Picture 3" descr="A long shot of a road&#10;&#10;AI-generated content may be incorrect.">
            <a:extLst>
              <a:ext uri="{FF2B5EF4-FFF2-40B4-BE49-F238E27FC236}">
                <a16:creationId xmlns:a16="http://schemas.microsoft.com/office/drawing/2014/main" id="{72F88A0C-DFB2-5BD2-8CA3-E7CDB5A25D05}"/>
              </a:ext>
            </a:extLst>
          </p:cNvPr>
          <p:cNvPicPr>
            <a:picLocks noChangeAspect="1"/>
          </p:cNvPicPr>
          <p:nvPr/>
        </p:nvPicPr>
        <p:blipFill>
          <a:blip r:embed="rId3"/>
          <a:stretch>
            <a:fillRect/>
          </a:stretch>
        </p:blipFill>
        <p:spPr>
          <a:xfrm>
            <a:off x="1520730" y="1426464"/>
            <a:ext cx="3905795" cy="5470283"/>
          </a:xfrm>
          <a:prstGeom prst="rect">
            <a:avLst/>
          </a:prstGeom>
        </p:spPr>
      </p:pic>
      <p:pic>
        <p:nvPicPr>
          <p:cNvPr id="6" name="Graphic 5" descr="Marker with solid fill">
            <a:extLst>
              <a:ext uri="{FF2B5EF4-FFF2-40B4-BE49-F238E27FC236}">
                <a16:creationId xmlns:a16="http://schemas.microsoft.com/office/drawing/2014/main" id="{902FB00E-AB0F-B732-3F92-AB64B18BC1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47406" y="1426462"/>
            <a:ext cx="914400" cy="914400"/>
          </a:xfrm>
          <a:prstGeom prst="rect">
            <a:avLst/>
          </a:prstGeom>
        </p:spPr>
      </p:pic>
      <p:pic>
        <p:nvPicPr>
          <p:cNvPr id="7" name="Graphic 6" descr="Marker with solid fill">
            <a:extLst>
              <a:ext uri="{FF2B5EF4-FFF2-40B4-BE49-F238E27FC236}">
                <a16:creationId xmlns:a16="http://schemas.microsoft.com/office/drawing/2014/main" id="{6B98E153-2AEF-FC59-1C5D-1506DD0BDD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6780" y="2894512"/>
            <a:ext cx="1183275" cy="1183275"/>
          </a:xfrm>
          <a:prstGeom prst="rect">
            <a:avLst/>
          </a:prstGeom>
        </p:spPr>
      </p:pic>
      <p:pic>
        <p:nvPicPr>
          <p:cNvPr id="8" name="Graphic 7" descr="Marker with solid fill">
            <a:extLst>
              <a:ext uri="{FF2B5EF4-FFF2-40B4-BE49-F238E27FC236}">
                <a16:creationId xmlns:a16="http://schemas.microsoft.com/office/drawing/2014/main" id="{ECD4F696-36D1-4C4B-850E-E909157A42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24740" y="4631438"/>
            <a:ext cx="1899991" cy="1899991"/>
          </a:xfrm>
          <a:prstGeom prst="rect">
            <a:avLst/>
          </a:prstGeom>
        </p:spPr>
      </p:pic>
      <p:sp>
        <p:nvSpPr>
          <p:cNvPr id="9" name="TextBox 8">
            <a:extLst>
              <a:ext uri="{FF2B5EF4-FFF2-40B4-BE49-F238E27FC236}">
                <a16:creationId xmlns:a16="http://schemas.microsoft.com/office/drawing/2014/main" id="{D53AF6AC-6652-8ACC-26A4-3B0B06A97A2B}"/>
              </a:ext>
            </a:extLst>
          </p:cNvPr>
          <p:cNvSpPr txBox="1"/>
          <p:nvPr/>
        </p:nvSpPr>
        <p:spPr>
          <a:xfrm>
            <a:off x="3561806" y="1656949"/>
            <a:ext cx="4151778" cy="646331"/>
          </a:xfrm>
          <a:prstGeom prst="rect">
            <a:avLst/>
          </a:prstGeom>
          <a:noFill/>
        </p:spPr>
        <p:txBody>
          <a:bodyPr wrap="none" rtlCol="0">
            <a:spAutoFit/>
          </a:bodyPr>
          <a:lstStyle/>
          <a:p>
            <a:r>
              <a:rPr lang="en-US" sz="3600"/>
              <a:t>Where We’ve Been</a:t>
            </a:r>
          </a:p>
        </p:txBody>
      </p:sp>
      <p:sp>
        <p:nvSpPr>
          <p:cNvPr id="10" name="TextBox 9">
            <a:extLst>
              <a:ext uri="{FF2B5EF4-FFF2-40B4-BE49-F238E27FC236}">
                <a16:creationId xmlns:a16="http://schemas.microsoft.com/office/drawing/2014/main" id="{B0DC3308-381D-7394-D49F-F781F7CEB5D2}"/>
              </a:ext>
            </a:extLst>
          </p:cNvPr>
          <p:cNvSpPr txBox="1"/>
          <p:nvPr/>
        </p:nvSpPr>
        <p:spPr>
          <a:xfrm>
            <a:off x="3473627" y="3144193"/>
            <a:ext cx="3177345" cy="646331"/>
          </a:xfrm>
          <a:prstGeom prst="rect">
            <a:avLst/>
          </a:prstGeom>
          <a:noFill/>
        </p:spPr>
        <p:txBody>
          <a:bodyPr wrap="none" rtlCol="0">
            <a:spAutoFit/>
          </a:bodyPr>
          <a:lstStyle/>
          <a:p>
            <a:r>
              <a:rPr lang="en-US" sz="3600"/>
              <a:t>Where We Are</a:t>
            </a:r>
          </a:p>
        </p:txBody>
      </p:sp>
      <p:sp>
        <p:nvSpPr>
          <p:cNvPr id="11" name="TextBox 10">
            <a:extLst>
              <a:ext uri="{FF2B5EF4-FFF2-40B4-BE49-F238E27FC236}">
                <a16:creationId xmlns:a16="http://schemas.microsoft.com/office/drawing/2014/main" id="{EE999A81-48DF-A00D-9F8A-E57D5965E37C}"/>
              </a:ext>
            </a:extLst>
          </p:cNvPr>
          <p:cNvSpPr txBox="1"/>
          <p:nvPr/>
        </p:nvSpPr>
        <p:spPr>
          <a:xfrm>
            <a:off x="5221361" y="5317374"/>
            <a:ext cx="4228722" cy="646331"/>
          </a:xfrm>
          <a:prstGeom prst="rect">
            <a:avLst/>
          </a:prstGeom>
          <a:noFill/>
        </p:spPr>
        <p:txBody>
          <a:bodyPr wrap="none" rtlCol="0">
            <a:spAutoFit/>
          </a:bodyPr>
          <a:lstStyle/>
          <a:p>
            <a:r>
              <a:rPr lang="en-US" sz="3600"/>
              <a:t>Where We’re Going</a:t>
            </a:r>
          </a:p>
        </p:txBody>
      </p:sp>
    </p:spTree>
    <p:extLst>
      <p:ext uri="{BB962C8B-B14F-4D97-AF65-F5344CB8AC3E}">
        <p14:creationId xmlns:p14="http://schemas.microsoft.com/office/powerpoint/2010/main" val="3557755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3C4559-4344-4C54-572F-86EA781C7620}"/>
              </a:ext>
            </a:extLst>
          </p:cNvPr>
          <p:cNvSpPr>
            <a:spLocks noGrp="1"/>
          </p:cNvSpPr>
          <p:nvPr>
            <p:ph type="title"/>
          </p:nvPr>
        </p:nvSpPr>
        <p:spPr/>
        <p:txBody>
          <a:bodyPr/>
          <a:lstStyle/>
          <a:p>
            <a:r>
              <a:rPr lang="en-US"/>
              <a:t>Where We Are</a:t>
            </a:r>
            <a:br>
              <a:rPr lang="en-US" sz="2900">
                <a:solidFill>
                  <a:schemeClr val="accent3"/>
                </a:solidFill>
              </a:rPr>
            </a:br>
            <a:r>
              <a:rPr lang="en-US" sz="3600">
                <a:solidFill>
                  <a:schemeClr val="accent3"/>
                </a:solidFill>
              </a:rPr>
              <a:t>Tobacco Use Rates</a:t>
            </a:r>
          </a:p>
        </p:txBody>
      </p:sp>
      <p:pic>
        <p:nvPicPr>
          <p:cNvPr id="12" name="Picture Placeholder 11" descr="Red pinpointers pinned on a road">
            <a:extLst>
              <a:ext uri="{FF2B5EF4-FFF2-40B4-BE49-F238E27FC236}">
                <a16:creationId xmlns:a16="http://schemas.microsoft.com/office/drawing/2014/main" id="{EB90BE34-14BE-83C9-FA82-8135987D2F6A}"/>
              </a:ext>
            </a:extLst>
          </p:cNvPr>
          <p:cNvPicPr>
            <a:picLocks noGrp="1" noChangeAspect="1"/>
          </p:cNvPicPr>
          <p:nvPr>
            <p:ph type="pic" sz="quarter" idx="10"/>
          </p:nvPr>
        </p:nvPicPr>
        <p:blipFill rotWithShape="1">
          <a:blip r:embed="rId3"/>
          <a:srcRect l="13973" t="-90" r="40598" b="8138"/>
          <a:stretch>
            <a:fillRect/>
          </a:stretch>
        </p:blipFill>
        <p:spPr/>
      </p:pic>
    </p:spTree>
    <p:extLst>
      <p:ext uri="{BB962C8B-B14F-4D97-AF65-F5344CB8AC3E}">
        <p14:creationId xmlns:p14="http://schemas.microsoft.com/office/powerpoint/2010/main" val="1809459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2377-9EBD-E977-40D5-C1D576663899}"/>
              </a:ext>
            </a:extLst>
          </p:cNvPr>
          <p:cNvSpPr>
            <a:spLocks noGrp="1" noRot="1" noMove="1" noResize="1" noEditPoints="1" noAdjustHandles="1" noChangeArrowheads="1" noChangeShapeType="1"/>
          </p:cNvSpPr>
          <p:nvPr>
            <p:ph type="title"/>
          </p:nvPr>
        </p:nvSpPr>
        <p:spPr/>
        <p:txBody>
          <a:bodyPr/>
          <a:lstStyle/>
          <a:p>
            <a:r>
              <a:rPr lang="en-US" sz="3400">
                <a:latin typeface="Arial Black"/>
              </a:rPr>
              <a:t>National Adult Smoking Trends</a:t>
            </a:r>
            <a:br>
              <a:rPr lang="en-US" sz="3400"/>
            </a:br>
            <a:r>
              <a:rPr lang="en-US" sz="3400">
                <a:solidFill>
                  <a:srgbClr val="F2C000"/>
                </a:solidFill>
                <a:latin typeface="Arial Black"/>
              </a:rPr>
              <a:t>1965-2024</a:t>
            </a:r>
            <a:endParaRPr lang="en-US" sz="3400"/>
          </a:p>
        </p:txBody>
      </p:sp>
      <p:sp>
        <p:nvSpPr>
          <p:cNvPr id="5" name="TextBox 4">
            <a:extLst>
              <a:ext uri="{FF2B5EF4-FFF2-40B4-BE49-F238E27FC236}">
                <a16:creationId xmlns:a16="http://schemas.microsoft.com/office/drawing/2014/main" id="{92F47887-1986-DE0A-2070-066A238C78AE}"/>
              </a:ext>
            </a:extLst>
          </p:cNvPr>
          <p:cNvSpPr txBox="1"/>
          <p:nvPr/>
        </p:nvSpPr>
        <p:spPr>
          <a:xfrm>
            <a:off x="0" y="6550223"/>
            <a:ext cx="3635419" cy="307777"/>
          </a:xfrm>
          <a:prstGeom prst="rect">
            <a:avLst/>
          </a:prstGeom>
          <a:noFill/>
        </p:spPr>
        <p:txBody>
          <a:bodyPr wrap="none" lIns="91440" tIns="45720" rIns="91440" bIns="45720" rtlCol="0" anchor="t">
            <a:spAutoFit/>
          </a:bodyPr>
          <a:lstStyle/>
          <a:p>
            <a:pPr fontAlgn="base">
              <a:spcBef>
                <a:spcPct val="0"/>
              </a:spcBef>
              <a:spcAft>
                <a:spcPct val="0"/>
              </a:spcAft>
            </a:pPr>
            <a:r>
              <a:rPr lang="en-US" sz="1400">
                <a:solidFill>
                  <a:prstClr val="black"/>
                </a:solidFill>
                <a:latin typeface="Arial"/>
                <a:cs typeface="Arial"/>
              </a:rPr>
              <a:t>Source: National Health Interview Survey </a:t>
            </a:r>
          </a:p>
        </p:txBody>
      </p:sp>
      <p:graphicFrame>
        <p:nvGraphicFramePr>
          <p:cNvPr id="8" name="Content Placeholder 5">
            <a:extLst>
              <a:ext uri="{FF2B5EF4-FFF2-40B4-BE49-F238E27FC236}">
                <a16:creationId xmlns:a16="http://schemas.microsoft.com/office/drawing/2014/main" id="{99F25FD7-603F-8385-5248-3F31BA24A53F}"/>
              </a:ext>
            </a:extLst>
          </p:cNvPr>
          <p:cNvGraphicFramePr>
            <a:graphicFrameLocks/>
          </p:cNvGraphicFramePr>
          <p:nvPr/>
        </p:nvGraphicFramePr>
        <p:xfrm>
          <a:off x="711199" y="1587500"/>
          <a:ext cx="10515600" cy="51781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828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C7A3-800E-AA69-D627-61DECDA5D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5A8F9-E2CA-0569-1C69-745E605197BA}"/>
              </a:ext>
            </a:extLst>
          </p:cNvPr>
          <p:cNvSpPr>
            <a:spLocks noGrp="1"/>
          </p:cNvSpPr>
          <p:nvPr>
            <p:ph type="title"/>
          </p:nvPr>
        </p:nvSpPr>
        <p:spPr/>
        <p:txBody>
          <a:bodyPr/>
          <a:lstStyle/>
          <a:p>
            <a:r>
              <a:rPr lang="en-US"/>
              <a:t>Disparities in Adult Tobacco Use</a:t>
            </a:r>
            <a:br>
              <a:rPr lang="en-US"/>
            </a:br>
            <a:r>
              <a:rPr lang="en-US" sz="2400">
                <a:solidFill>
                  <a:schemeClr val="accent3"/>
                </a:solidFill>
              </a:rPr>
              <a:t>2024</a:t>
            </a:r>
            <a:endParaRPr lang="en-US" sz="2400"/>
          </a:p>
        </p:txBody>
      </p:sp>
      <p:graphicFrame>
        <p:nvGraphicFramePr>
          <p:cNvPr id="6" name="Content Placeholder 3">
            <a:extLst>
              <a:ext uri="{FF2B5EF4-FFF2-40B4-BE49-F238E27FC236}">
                <a16:creationId xmlns:a16="http://schemas.microsoft.com/office/drawing/2014/main" id="{875A1A44-237C-E74E-9F9D-112D06A29E77}"/>
              </a:ext>
            </a:extLst>
          </p:cNvPr>
          <p:cNvGraphicFramePr>
            <a:graphicFrameLocks/>
          </p:cNvGraphicFramePr>
          <p:nvPr>
            <p:extLst>
              <p:ext uri="{D42A27DB-BD31-4B8C-83A1-F6EECF244321}">
                <p14:modId xmlns:p14="http://schemas.microsoft.com/office/powerpoint/2010/main" val="11484324"/>
              </p:ext>
            </p:extLst>
          </p:nvPr>
        </p:nvGraphicFramePr>
        <p:xfrm>
          <a:off x="398153" y="1472512"/>
          <a:ext cx="10801350" cy="536528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21E7B08-AC53-4959-9293-5FBD0BBE6B24}"/>
              </a:ext>
            </a:extLst>
          </p:cNvPr>
          <p:cNvSpPr txBox="1"/>
          <p:nvPr/>
        </p:nvSpPr>
        <p:spPr>
          <a:xfrm>
            <a:off x="0" y="6604438"/>
            <a:ext cx="10293558" cy="275466"/>
          </a:xfrm>
          <a:prstGeom prst="rect">
            <a:avLst/>
          </a:prstGeom>
          <a:noFill/>
        </p:spPr>
        <p:txBody>
          <a:bodyPr wrap="square" lIns="91440" tIns="45720" rIns="91440" bIns="45720" rtlCol="0" anchor="t">
            <a:spAutoFit/>
          </a:bodyPr>
          <a:lstStyle/>
          <a:p>
            <a:pPr fontAlgn="base">
              <a:spcBef>
                <a:spcPct val="0"/>
              </a:spcBef>
              <a:spcAft>
                <a:spcPct val="0"/>
              </a:spcAft>
            </a:pPr>
            <a:r>
              <a:rPr lang="en-US" sz="1200" b="1">
                <a:latin typeface="Arial"/>
                <a:cs typeface="Arial"/>
              </a:rPr>
              <a:t>Source: </a:t>
            </a:r>
            <a:r>
              <a:rPr lang="en-US" sz="1200">
                <a:latin typeface="Arial"/>
                <a:cs typeface="Arial"/>
              </a:rPr>
              <a:t>2024 National Health Interview Survey; severe depression data from 2022.</a:t>
            </a:r>
          </a:p>
        </p:txBody>
      </p:sp>
      <p:pic>
        <p:nvPicPr>
          <p:cNvPr id="4" name="object 189">
            <a:extLst>
              <a:ext uri="{FF2B5EF4-FFF2-40B4-BE49-F238E27FC236}">
                <a16:creationId xmlns:a16="http://schemas.microsoft.com/office/drawing/2014/main" id="{B9073F5F-9D96-0F15-E5F2-E74AF32931F9}"/>
              </a:ext>
            </a:extLst>
          </p:cNvPr>
          <p:cNvPicPr/>
          <p:nvPr/>
        </p:nvPicPr>
        <p:blipFill>
          <a:blip r:embed="rId4" cstate="print"/>
          <a:stretch>
            <a:fillRect/>
          </a:stretch>
        </p:blipFill>
        <p:spPr>
          <a:xfrm>
            <a:off x="1175144" y="5284305"/>
            <a:ext cx="717155" cy="711200"/>
          </a:xfrm>
          <a:prstGeom prst="rect">
            <a:avLst/>
          </a:prstGeom>
        </p:spPr>
      </p:pic>
      <p:sp>
        <p:nvSpPr>
          <p:cNvPr id="5" name="TextBox 170">
            <a:extLst>
              <a:ext uri="{FF2B5EF4-FFF2-40B4-BE49-F238E27FC236}">
                <a16:creationId xmlns:a16="http://schemas.microsoft.com/office/drawing/2014/main" id="{EC7DCB6C-4715-4207-EF75-81859E6D1E5B}"/>
              </a:ext>
            </a:extLst>
          </p:cNvPr>
          <p:cNvSpPr txBox="1"/>
          <p:nvPr/>
        </p:nvSpPr>
        <p:spPr>
          <a:xfrm rot="18840000">
            <a:off x="4541631" y="2493087"/>
            <a:ext cx="2327371" cy="18466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a:solidFill>
                  <a:srgbClr val="222C67"/>
                </a:solidFill>
                <a:ea typeface="+mn-lt"/>
                <a:cs typeface="Arial" panose="020B0604020202020204" pitchFamily="34" charset="0"/>
              </a:rPr>
              <a:t>Medicaid</a:t>
            </a:r>
            <a:endParaRPr kumimoji="0" lang="en-US" sz="1200" b="0" i="0" u="none" strike="noStrike" kern="1200" cap="none" spc="0" normalizeH="0" baseline="0" noProof="0">
              <a:ln>
                <a:noFill/>
              </a:ln>
              <a:solidFill>
                <a:srgbClr val="222C67"/>
              </a:solidFill>
              <a:effectLst/>
              <a:uLnTx/>
              <a:uFillTx/>
              <a:cs typeface="Arial" panose="020B0604020202020204" pitchFamily="34" charset="0"/>
            </a:endParaRPr>
          </a:p>
        </p:txBody>
      </p:sp>
      <p:sp>
        <p:nvSpPr>
          <p:cNvPr id="8" name="TextBox 169">
            <a:extLst>
              <a:ext uri="{FF2B5EF4-FFF2-40B4-BE49-F238E27FC236}">
                <a16:creationId xmlns:a16="http://schemas.microsoft.com/office/drawing/2014/main" id="{E650613A-89B1-223C-CFE8-66E3A3A0B18F}"/>
              </a:ext>
            </a:extLst>
          </p:cNvPr>
          <p:cNvSpPr txBox="1"/>
          <p:nvPr/>
        </p:nvSpPr>
        <p:spPr>
          <a:xfrm rot="18840000">
            <a:off x="3497974" y="2449012"/>
            <a:ext cx="2204826" cy="18466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indent="0"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1pPr>
            <a:lvl2pPr marL="4556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2pPr>
            <a:lvl3pPr marL="9128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3pPr>
            <a:lvl4pPr marL="13700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4pPr>
            <a:lvl5pPr marL="1827213" indent="1588" algn="l" defTabSz="912813" rtl="0" eaLnBrk="0" fontAlgn="base" hangingPunct="0">
              <a:spcBef>
                <a:spcPct val="0"/>
              </a:spcBef>
              <a:spcAft>
                <a:spcPct val="0"/>
              </a:spcAft>
              <a:defRPr sz="1700" kern="1200">
                <a:solidFill>
                  <a:schemeClr val="tx1"/>
                </a:solidFill>
                <a:latin typeface="Arial" panose="020B0604020202020204" pitchFamily="34" charset="0"/>
                <a:ea typeface="+mn-ea"/>
                <a:cs typeface="+mn-cs"/>
              </a:defRPr>
            </a:lvl5pPr>
            <a:lvl6pPr marL="2286000" indent="0" algn="l" defTabSz="914400" rtl="0" eaLnBrk="1" latinLnBrk="0" hangingPunct="1">
              <a:defRPr sz="1700" kern="1200">
                <a:solidFill>
                  <a:schemeClr val="tx1"/>
                </a:solidFill>
                <a:latin typeface="Arial" panose="020B0604020202020204" pitchFamily="34" charset="0"/>
                <a:ea typeface="+mn-ea"/>
                <a:cs typeface="+mn-cs"/>
              </a:defRPr>
            </a:lvl6pPr>
            <a:lvl7pPr marL="2743200" indent="0" algn="l" defTabSz="914400" rtl="0" eaLnBrk="1" latinLnBrk="0" hangingPunct="1">
              <a:defRPr sz="1700" kern="1200">
                <a:solidFill>
                  <a:schemeClr val="tx1"/>
                </a:solidFill>
                <a:latin typeface="Arial" panose="020B0604020202020204" pitchFamily="34" charset="0"/>
                <a:ea typeface="+mn-ea"/>
                <a:cs typeface="+mn-cs"/>
              </a:defRPr>
            </a:lvl7pPr>
            <a:lvl8pPr marL="3200400" indent="0" algn="l" defTabSz="914400" rtl="0" eaLnBrk="1" latinLnBrk="0" hangingPunct="1">
              <a:defRPr sz="1700" kern="1200">
                <a:solidFill>
                  <a:schemeClr val="tx1"/>
                </a:solidFill>
                <a:latin typeface="Arial" panose="020B0604020202020204" pitchFamily="34" charset="0"/>
                <a:ea typeface="+mn-ea"/>
                <a:cs typeface="+mn-cs"/>
              </a:defRPr>
            </a:lvl8pPr>
            <a:lvl9pPr marL="3657600" indent="0" algn="l" defTabSz="914400" rtl="0" eaLnBrk="1" latinLnBrk="0" hangingPunct="1">
              <a:defRPr sz="1700" kern="1200">
                <a:solidFill>
                  <a:schemeClr val="tx1"/>
                </a:solidFill>
                <a:latin typeface="Arial" panose="020B0604020202020204" pitchFamily="34" charset="0"/>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C67"/>
                </a:solidFill>
                <a:effectLst/>
                <a:uLnTx/>
                <a:uFillTx/>
                <a:ea typeface="+mn-lt"/>
                <a:cs typeface="Arial" panose="020B0604020202020204" pitchFamily="34" charset="0"/>
              </a:rPr>
              <a:t>Low</a:t>
            </a:r>
            <a:endParaRPr kumimoji="0" lang="en-US" sz="1200" b="0" i="0" u="none" strike="noStrike" kern="1200" cap="none" spc="0" normalizeH="0" baseline="0" noProof="0">
              <a:ln>
                <a:noFill/>
              </a:ln>
              <a:solidFill>
                <a:srgbClr val="222C67"/>
              </a:solidFill>
              <a:effectLst/>
              <a:uLnTx/>
              <a:uFillTx/>
              <a:cs typeface="Arial" panose="020B0604020202020204" pitchFamily="34" charset="0"/>
            </a:endParaRPr>
          </a:p>
        </p:txBody>
      </p:sp>
    </p:spTree>
    <p:extLst>
      <p:ext uri="{BB962C8B-B14F-4D97-AF65-F5344CB8AC3E}">
        <p14:creationId xmlns:p14="http://schemas.microsoft.com/office/powerpoint/2010/main" val="266464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A2CC3-5174-27FB-4706-F4EA54BDBA29}"/>
              </a:ext>
            </a:extLst>
          </p:cNvPr>
          <p:cNvSpPr>
            <a:spLocks noGrp="1"/>
          </p:cNvSpPr>
          <p:nvPr>
            <p:ph type="title"/>
          </p:nvPr>
        </p:nvSpPr>
        <p:spPr>
          <a:xfrm>
            <a:off x="1123406" y="484632"/>
            <a:ext cx="10230394" cy="804237"/>
          </a:xfrm>
        </p:spPr>
        <p:txBody>
          <a:bodyPr/>
          <a:lstStyle/>
          <a:p>
            <a:r>
              <a:rPr lang="en-US" dirty="0"/>
              <a:t>Adult Tobacco Product Use</a:t>
            </a:r>
            <a:br>
              <a:rPr lang="en-US" dirty="0"/>
            </a:br>
            <a:r>
              <a:rPr lang="en-US" sz="2400" dirty="0">
                <a:solidFill>
                  <a:schemeClr val="accent3"/>
                </a:solidFill>
              </a:rPr>
              <a:t>South Carolina, 2024</a:t>
            </a:r>
          </a:p>
        </p:txBody>
      </p:sp>
      <p:graphicFrame>
        <p:nvGraphicFramePr>
          <p:cNvPr id="6" name="Content Placeholder 5">
            <a:extLst>
              <a:ext uri="{FF2B5EF4-FFF2-40B4-BE49-F238E27FC236}">
                <a16:creationId xmlns:a16="http://schemas.microsoft.com/office/drawing/2014/main" id="{2FF4BE09-A6C0-3284-24BC-2B353801A96B}"/>
              </a:ext>
            </a:extLst>
          </p:cNvPr>
          <p:cNvGraphicFramePr>
            <a:graphicFrameLocks noGrp="1"/>
          </p:cNvGraphicFramePr>
          <p:nvPr>
            <p:ph sz="quarter" idx="11"/>
          </p:nvPr>
        </p:nvGraphicFramePr>
        <p:xfrm>
          <a:off x="838200" y="1808163"/>
          <a:ext cx="10515600" cy="436086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324FBFA-6420-1122-5B0D-821AD5A705E1}"/>
              </a:ext>
            </a:extLst>
          </p:cNvPr>
          <p:cNvSpPr txBox="1"/>
          <p:nvPr/>
        </p:nvSpPr>
        <p:spPr>
          <a:xfrm>
            <a:off x="141515" y="6434712"/>
            <a:ext cx="5843266" cy="353943"/>
          </a:xfrm>
          <a:prstGeom prst="rect">
            <a:avLst/>
          </a:prstGeom>
          <a:noFill/>
        </p:spPr>
        <p:txBody>
          <a:bodyPr wrap="none" rtlCol="0">
            <a:spAutoFit/>
          </a:bodyPr>
          <a:lstStyle/>
          <a:p>
            <a:r>
              <a:rPr lang="en-US" dirty="0"/>
              <a:t>Source: 2024 Behavioral Risk Factor Surveillance System </a:t>
            </a:r>
          </a:p>
        </p:txBody>
      </p:sp>
    </p:spTree>
    <p:extLst>
      <p:ext uri="{BB962C8B-B14F-4D97-AF65-F5344CB8AC3E}">
        <p14:creationId xmlns:p14="http://schemas.microsoft.com/office/powerpoint/2010/main" val="1792866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67EFE-356B-D712-D014-0165F75C17F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F153DF40-BE63-43D0-42F5-06367CF3D7D2}"/>
              </a:ext>
            </a:extLst>
          </p:cNvPr>
          <p:cNvSpPr>
            <a:spLocks noGrp="1"/>
          </p:cNvSpPr>
          <p:nvPr>
            <p:ph type="title"/>
          </p:nvPr>
        </p:nvSpPr>
        <p:spPr>
          <a:xfrm>
            <a:off x="838200" y="484632"/>
            <a:ext cx="10515600" cy="941832"/>
          </a:xfrm>
        </p:spPr>
        <p:txBody>
          <a:bodyPr/>
          <a:lstStyle/>
          <a:p>
            <a:r>
              <a:rPr lang="en-US" dirty="0"/>
              <a:t>High School Tobacco Product Use</a:t>
            </a:r>
            <a:br>
              <a:rPr lang="en-US" dirty="0"/>
            </a:br>
            <a:r>
              <a:rPr lang="en-US" sz="2400" dirty="0">
                <a:solidFill>
                  <a:schemeClr val="accent3"/>
                </a:solidFill>
              </a:rPr>
              <a:t>United States, 2011-2025</a:t>
            </a:r>
            <a:endParaRPr lang="en-US" dirty="0"/>
          </a:p>
        </p:txBody>
      </p:sp>
      <p:graphicFrame>
        <p:nvGraphicFramePr>
          <p:cNvPr id="4" name="Content Placeholder 4">
            <a:extLst>
              <a:ext uri="{FF2B5EF4-FFF2-40B4-BE49-F238E27FC236}">
                <a16:creationId xmlns:a16="http://schemas.microsoft.com/office/drawing/2014/main" id="{A6F7E986-E085-6AD2-C878-732BCCF7C091}"/>
              </a:ext>
            </a:extLst>
          </p:cNvPr>
          <p:cNvGraphicFramePr>
            <a:graphicFrameLocks noGrp="1"/>
          </p:cNvGraphicFramePr>
          <p:nvPr>
            <p:ph sz="quarter" idx="11"/>
          </p:nvPr>
        </p:nvGraphicFramePr>
        <p:xfrm>
          <a:off x="185705" y="1979076"/>
          <a:ext cx="9347938" cy="490637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BC15F909-7DDA-CB54-7C5E-06C4AE041EDA}"/>
              </a:ext>
            </a:extLst>
          </p:cNvPr>
          <p:cNvSpPr txBox="1"/>
          <p:nvPr/>
        </p:nvSpPr>
        <p:spPr>
          <a:xfrm>
            <a:off x="10405590" y="2119047"/>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212B67"/>
                </a:solidFill>
                <a:effectLst/>
                <a:uLnTx/>
                <a:uFillTx/>
                <a:cs typeface="Arial" panose="020B0604020202020204" pitchFamily="34" charset="0"/>
              </a:rPr>
              <a:t>E-Cigarette</a:t>
            </a:r>
          </a:p>
        </p:txBody>
      </p:sp>
      <p:sp>
        <p:nvSpPr>
          <p:cNvPr id="3" name="TextBox 2">
            <a:extLst>
              <a:ext uri="{FF2B5EF4-FFF2-40B4-BE49-F238E27FC236}">
                <a16:creationId xmlns:a16="http://schemas.microsoft.com/office/drawing/2014/main" id="{EA59199E-A9C6-8C54-9F2F-987EE1577EE5}"/>
              </a:ext>
            </a:extLst>
          </p:cNvPr>
          <p:cNvSpPr txBox="1"/>
          <p:nvPr/>
        </p:nvSpPr>
        <p:spPr>
          <a:xfrm>
            <a:off x="10355298" y="2734266"/>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212B67"/>
                </a:solidFill>
                <a:cs typeface="Arial" panose="020B0604020202020204" pitchFamily="34" charset="0"/>
              </a:rPr>
              <a:t>Nicotine Pouches</a:t>
            </a:r>
            <a:endParaRPr kumimoji="0" lang="en-US" sz="15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5" name="TextBox 4">
            <a:extLst>
              <a:ext uri="{FF2B5EF4-FFF2-40B4-BE49-F238E27FC236}">
                <a16:creationId xmlns:a16="http://schemas.microsoft.com/office/drawing/2014/main" id="{A89E3318-FC00-ADBA-892B-5B9FB2932C49}"/>
              </a:ext>
            </a:extLst>
          </p:cNvPr>
          <p:cNvSpPr txBox="1"/>
          <p:nvPr/>
        </p:nvSpPr>
        <p:spPr>
          <a:xfrm>
            <a:off x="10384795" y="3408542"/>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212B67"/>
                </a:solidFill>
                <a:effectLst/>
                <a:uLnTx/>
                <a:uFillTx/>
                <a:cs typeface="Arial" panose="020B0604020202020204" pitchFamily="34" charset="0"/>
              </a:rPr>
              <a:t>Cigarette</a:t>
            </a:r>
          </a:p>
        </p:txBody>
      </p:sp>
      <p:sp>
        <p:nvSpPr>
          <p:cNvPr id="6" name="TextBox 5">
            <a:extLst>
              <a:ext uri="{FF2B5EF4-FFF2-40B4-BE49-F238E27FC236}">
                <a16:creationId xmlns:a16="http://schemas.microsoft.com/office/drawing/2014/main" id="{3CA380AB-4028-CDF5-1B1C-872FC873E932}"/>
              </a:ext>
            </a:extLst>
          </p:cNvPr>
          <p:cNvSpPr txBox="1"/>
          <p:nvPr/>
        </p:nvSpPr>
        <p:spPr>
          <a:xfrm>
            <a:off x="10405590" y="4033856"/>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212B67"/>
                </a:solidFill>
                <a:effectLst/>
                <a:uLnTx/>
                <a:uFillTx/>
                <a:cs typeface="Arial" panose="020B0604020202020204" pitchFamily="34" charset="0"/>
              </a:rPr>
              <a:t>Cigar</a:t>
            </a:r>
          </a:p>
        </p:txBody>
      </p:sp>
      <p:sp>
        <p:nvSpPr>
          <p:cNvPr id="7" name="TextBox 6">
            <a:extLst>
              <a:ext uri="{FF2B5EF4-FFF2-40B4-BE49-F238E27FC236}">
                <a16:creationId xmlns:a16="http://schemas.microsoft.com/office/drawing/2014/main" id="{E3159898-24EA-6038-570A-712A64BF75D0}"/>
              </a:ext>
            </a:extLst>
          </p:cNvPr>
          <p:cNvSpPr txBox="1"/>
          <p:nvPr/>
        </p:nvSpPr>
        <p:spPr>
          <a:xfrm>
            <a:off x="10335287" y="4718766"/>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212B67"/>
                </a:solidFill>
                <a:cs typeface="Arial" panose="020B0604020202020204" pitchFamily="34" charset="0"/>
              </a:rPr>
              <a:t>Smokeless</a:t>
            </a:r>
            <a:endParaRPr kumimoji="0" lang="en-US" sz="15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8" name="TextBox 7">
            <a:extLst>
              <a:ext uri="{FF2B5EF4-FFF2-40B4-BE49-F238E27FC236}">
                <a16:creationId xmlns:a16="http://schemas.microsoft.com/office/drawing/2014/main" id="{9FAB100E-7804-3044-4DC3-258C9C79756F}"/>
              </a:ext>
            </a:extLst>
          </p:cNvPr>
          <p:cNvSpPr txBox="1"/>
          <p:nvPr/>
        </p:nvSpPr>
        <p:spPr>
          <a:xfrm>
            <a:off x="10355298" y="5344080"/>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212B67"/>
                </a:solidFill>
                <a:cs typeface="Arial" panose="020B0604020202020204" pitchFamily="34" charset="0"/>
              </a:rPr>
              <a:t>Hookah</a:t>
            </a:r>
            <a:endParaRPr kumimoji="0" lang="en-US" sz="15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10" name="TextBox 9">
            <a:extLst>
              <a:ext uri="{FF2B5EF4-FFF2-40B4-BE49-F238E27FC236}">
                <a16:creationId xmlns:a16="http://schemas.microsoft.com/office/drawing/2014/main" id="{EF703123-F34F-4362-E7F0-D44E96B781F2}"/>
              </a:ext>
            </a:extLst>
          </p:cNvPr>
          <p:cNvSpPr txBox="1"/>
          <p:nvPr/>
        </p:nvSpPr>
        <p:spPr>
          <a:xfrm>
            <a:off x="10335287" y="5969394"/>
            <a:ext cx="207848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rgbClr val="212B67"/>
                </a:solidFill>
                <a:cs typeface="Arial" panose="020B0604020202020204" pitchFamily="34" charset="0"/>
              </a:rPr>
              <a:t>Heated Tobacco</a:t>
            </a:r>
            <a:endParaRPr kumimoji="0" lang="en-US" sz="15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11" name="Flowchart: Connector 10">
            <a:extLst>
              <a:ext uri="{FF2B5EF4-FFF2-40B4-BE49-F238E27FC236}">
                <a16:creationId xmlns:a16="http://schemas.microsoft.com/office/drawing/2014/main" id="{24212EC6-0869-5C7C-8F58-1A5DAE2D28E1}"/>
              </a:ext>
            </a:extLst>
          </p:cNvPr>
          <p:cNvSpPr/>
          <p:nvPr/>
        </p:nvSpPr>
        <p:spPr>
          <a:xfrm>
            <a:off x="9828082" y="2013471"/>
            <a:ext cx="512318" cy="484576"/>
          </a:xfrm>
          <a:prstGeom prst="flowChartConnector">
            <a:avLst/>
          </a:prstGeom>
          <a:solidFill>
            <a:srgbClr val="EF20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6" name="TextBox 25">
            <a:extLst>
              <a:ext uri="{FF2B5EF4-FFF2-40B4-BE49-F238E27FC236}">
                <a16:creationId xmlns:a16="http://schemas.microsoft.com/office/drawing/2014/main" id="{86B66539-61F1-7AB2-AF15-318525BB78FF}"/>
              </a:ext>
            </a:extLst>
          </p:cNvPr>
          <p:cNvSpPr txBox="1"/>
          <p:nvPr/>
        </p:nvSpPr>
        <p:spPr>
          <a:xfrm>
            <a:off x="9604375" y="4693394"/>
            <a:ext cx="6817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1.8%</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27" name="TextBox 26">
            <a:extLst>
              <a:ext uri="{FF2B5EF4-FFF2-40B4-BE49-F238E27FC236}">
                <a16:creationId xmlns:a16="http://schemas.microsoft.com/office/drawing/2014/main" id="{DB8BB7B6-B881-419E-E50C-95D8C411954C}"/>
              </a:ext>
            </a:extLst>
          </p:cNvPr>
          <p:cNvSpPr txBox="1"/>
          <p:nvPr/>
        </p:nvSpPr>
        <p:spPr>
          <a:xfrm>
            <a:off x="8759237" y="2692660"/>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1.8%</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29" name="Flowchart: Connector 28">
            <a:extLst>
              <a:ext uri="{FF2B5EF4-FFF2-40B4-BE49-F238E27FC236}">
                <a16:creationId xmlns:a16="http://schemas.microsoft.com/office/drawing/2014/main" id="{3D04DA54-88FE-B156-4B4C-0D8F8BABA271}"/>
              </a:ext>
            </a:extLst>
          </p:cNvPr>
          <p:cNvSpPr/>
          <p:nvPr/>
        </p:nvSpPr>
        <p:spPr>
          <a:xfrm>
            <a:off x="9805708" y="2674499"/>
            <a:ext cx="512318" cy="484576"/>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0" name="Flowchart: Connector 29">
            <a:extLst>
              <a:ext uri="{FF2B5EF4-FFF2-40B4-BE49-F238E27FC236}">
                <a16:creationId xmlns:a16="http://schemas.microsoft.com/office/drawing/2014/main" id="{7F9C1BF6-D0DF-7252-426A-6140EB29642D}"/>
              </a:ext>
            </a:extLst>
          </p:cNvPr>
          <p:cNvSpPr/>
          <p:nvPr/>
        </p:nvSpPr>
        <p:spPr>
          <a:xfrm>
            <a:off x="9805708" y="3353472"/>
            <a:ext cx="512318" cy="484576"/>
          </a:xfrm>
          <a:prstGeom prst="flowChartConnector">
            <a:avLst/>
          </a:prstGeom>
          <a:solidFill>
            <a:srgbClr val="4099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1" name="Flowchart: Connector 30">
            <a:extLst>
              <a:ext uri="{FF2B5EF4-FFF2-40B4-BE49-F238E27FC236}">
                <a16:creationId xmlns:a16="http://schemas.microsoft.com/office/drawing/2014/main" id="{4C1DAA4A-6C03-1F6C-2E00-58C715777A1E}"/>
              </a:ext>
            </a:extLst>
          </p:cNvPr>
          <p:cNvSpPr/>
          <p:nvPr/>
        </p:nvSpPr>
        <p:spPr>
          <a:xfrm>
            <a:off x="9792494" y="3992303"/>
            <a:ext cx="512318" cy="484576"/>
          </a:xfrm>
          <a:prstGeom prst="flowChartConnector">
            <a:avLst/>
          </a:prstGeom>
          <a:solidFill>
            <a:srgbClr val="F267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2" name="Flowchart: Connector 31">
            <a:extLst>
              <a:ext uri="{FF2B5EF4-FFF2-40B4-BE49-F238E27FC236}">
                <a16:creationId xmlns:a16="http://schemas.microsoft.com/office/drawing/2014/main" id="{C7C0F9E0-D6AA-E2D9-4609-B5896AB10E46}"/>
              </a:ext>
            </a:extLst>
          </p:cNvPr>
          <p:cNvSpPr/>
          <p:nvPr/>
        </p:nvSpPr>
        <p:spPr>
          <a:xfrm>
            <a:off x="9792494" y="4667685"/>
            <a:ext cx="512318" cy="484576"/>
          </a:xfrm>
          <a:prstGeom prst="flowChartConnector">
            <a:avLst/>
          </a:prstGeom>
          <a:solidFill>
            <a:srgbClr val="C0C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3" name="Flowchart: Connector 32">
            <a:extLst>
              <a:ext uri="{FF2B5EF4-FFF2-40B4-BE49-F238E27FC236}">
                <a16:creationId xmlns:a16="http://schemas.microsoft.com/office/drawing/2014/main" id="{22470A81-F44B-7E95-484A-057D04F0D1D6}"/>
              </a:ext>
            </a:extLst>
          </p:cNvPr>
          <p:cNvSpPr/>
          <p:nvPr/>
        </p:nvSpPr>
        <p:spPr>
          <a:xfrm>
            <a:off x="9784520" y="5287355"/>
            <a:ext cx="512318" cy="484576"/>
          </a:xfrm>
          <a:prstGeom prst="flowChartConnector">
            <a:avLst/>
          </a:prstGeom>
          <a:solidFill>
            <a:srgbClr val="020D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4" name="Flowchart: Connector 33">
            <a:extLst>
              <a:ext uri="{FF2B5EF4-FFF2-40B4-BE49-F238E27FC236}">
                <a16:creationId xmlns:a16="http://schemas.microsoft.com/office/drawing/2014/main" id="{03189711-5B16-E461-8ADE-FFD40F15DCE1}"/>
              </a:ext>
            </a:extLst>
          </p:cNvPr>
          <p:cNvSpPr/>
          <p:nvPr/>
        </p:nvSpPr>
        <p:spPr>
          <a:xfrm>
            <a:off x="9774218" y="5907025"/>
            <a:ext cx="512318" cy="484576"/>
          </a:xfrm>
          <a:prstGeom prst="flowChartConnector">
            <a:avLst/>
          </a:prstGeom>
          <a:solidFill>
            <a:srgbClr val="F2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5" name="TextBox 34">
            <a:extLst>
              <a:ext uri="{FF2B5EF4-FFF2-40B4-BE49-F238E27FC236}">
                <a16:creationId xmlns:a16="http://schemas.microsoft.com/office/drawing/2014/main" id="{DB530FE7-3977-097F-1029-E240ED8F2442}"/>
              </a:ext>
            </a:extLst>
          </p:cNvPr>
          <p:cNvSpPr txBox="1"/>
          <p:nvPr/>
        </p:nvSpPr>
        <p:spPr>
          <a:xfrm>
            <a:off x="9756367" y="5981901"/>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0.6</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6" name="TextBox 35">
            <a:extLst>
              <a:ext uri="{FF2B5EF4-FFF2-40B4-BE49-F238E27FC236}">
                <a16:creationId xmlns:a16="http://schemas.microsoft.com/office/drawing/2014/main" id="{CB1E5FB1-945F-B351-34CE-DE9E85803395}"/>
              </a:ext>
            </a:extLst>
          </p:cNvPr>
          <p:cNvSpPr txBox="1"/>
          <p:nvPr/>
        </p:nvSpPr>
        <p:spPr>
          <a:xfrm>
            <a:off x="9773795" y="5382733"/>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0.8</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7" name="TextBox 36">
            <a:extLst>
              <a:ext uri="{FF2B5EF4-FFF2-40B4-BE49-F238E27FC236}">
                <a16:creationId xmlns:a16="http://schemas.microsoft.com/office/drawing/2014/main" id="{F9133A71-34F2-A028-9A96-BA3782B3B8E5}"/>
              </a:ext>
            </a:extLst>
          </p:cNvPr>
          <p:cNvSpPr txBox="1"/>
          <p:nvPr/>
        </p:nvSpPr>
        <p:spPr>
          <a:xfrm>
            <a:off x="9773795" y="4760300"/>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1.2%</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8" name="TextBox 37">
            <a:extLst>
              <a:ext uri="{FF2B5EF4-FFF2-40B4-BE49-F238E27FC236}">
                <a16:creationId xmlns:a16="http://schemas.microsoft.com/office/drawing/2014/main" id="{E1304D7F-D492-7294-AA20-2DC65208F8CA}"/>
              </a:ext>
            </a:extLst>
          </p:cNvPr>
          <p:cNvSpPr txBox="1"/>
          <p:nvPr/>
        </p:nvSpPr>
        <p:spPr>
          <a:xfrm>
            <a:off x="9773795" y="4086278"/>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1.2%</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9" name="TextBox 38">
            <a:extLst>
              <a:ext uri="{FF2B5EF4-FFF2-40B4-BE49-F238E27FC236}">
                <a16:creationId xmlns:a16="http://schemas.microsoft.com/office/drawing/2014/main" id="{BEEDF934-FED1-6AE8-345D-4555CB73CDBF}"/>
              </a:ext>
            </a:extLst>
          </p:cNvPr>
          <p:cNvSpPr txBox="1"/>
          <p:nvPr/>
        </p:nvSpPr>
        <p:spPr>
          <a:xfrm>
            <a:off x="9773795" y="3442496"/>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1.8%</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40" name="TextBox 39">
            <a:extLst>
              <a:ext uri="{FF2B5EF4-FFF2-40B4-BE49-F238E27FC236}">
                <a16:creationId xmlns:a16="http://schemas.microsoft.com/office/drawing/2014/main" id="{23A22D41-34B9-5353-7D5A-A63E9AF19FDD}"/>
              </a:ext>
            </a:extLst>
          </p:cNvPr>
          <p:cNvSpPr txBox="1"/>
          <p:nvPr/>
        </p:nvSpPr>
        <p:spPr>
          <a:xfrm>
            <a:off x="9805708" y="2759224"/>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2.3</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41" name="TextBox 40">
            <a:extLst>
              <a:ext uri="{FF2B5EF4-FFF2-40B4-BE49-F238E27FC236}">
                <a16:creationId xmlns:a16="http://schemas.microsoft.com/office/drawing/2014/main" id="{139DA679-4E15-DF8F-BA47-99104C055B81}"/>
              </a:ext>
            </a:extLst>
          </p:cNvPr>
          <p:cNvSpPr txBox="1"/>
          <p:nvPr/>
        </p:nvSpPr>
        <p:spPr>
          <a:xfrm>
            <a:off x="9805708" y="2095782"/>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7.1</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42" name="TextBox 41">
            <a:extLst>
              <a:ext uri="{FF2B5EF4-FFF2-40B4-BE49-F238E27FC236}">
                <a16:creationId xmlns:a16="http://schemas.microsoft.com/office/drawing/2014/main" id="{75E4CD62-C3C2-3286-61E0-941C07DA6C3C}"/>
              </a:ext>
            </a:extLst>
          </p:cNvPr>
          <p:cNvSpPr txBox="1"/>
          <p:nvPr/>
        </p:nvSpPr>
        <p:spPr>
          <a:xfrm>
            <a:off x="761246" y="6060066"/>
            <a:ext cx="734291" cy="307777"/>
          </a:xfrm>
          <a:prstGeom prst="rect">
            <a:avLst/>
          </a:prstGeom>
          <a:noFill/>
        </p:spPr>
        <p:txBody>
          <a:bodyPr wrap="square" rtlCol="0">
            <a:spAutoFit/>
          </a:bodyPr>
          <a:lstStyle/>
          <a:p>
            <a:r>
              <a:rPr lang="en-US" sz="1400" b="1"/>
              <a:t>2011</a:t>
            </a:r>
          </a:p>
        </p:txBody>
      </p:sp>
      <p:sp>
        <p:nvSpPr>
          <p:cNvPr id="43" name="TextBox 42">
            <a:extLst>
              <a:ext uri="{FF2B5EF4-FFF2-40B4-BE49-F238E27FC236}">
                <a16:creationId xmlns:a16="http://schemas.microsoft.com/office/drawing/2014/main" id="{9AC05A07-EBB6-0411-9A11-8D8E90E1086B}"/>
              </a:ext>
            </a:extLst>
          </p:cNvPr>
          <p:cNvSpPr txBox="1"/>
          <p:nvPr/>
        </p:nvSpPr>
        <p:spPr>
          <a:xfrm>
            <a:off x="326888" y="5228844"/>
            <a:ext cx="734291" cy="307777"/>
          </a:xfrm>
          <a:prstGeom prst="rect">
            <a:avLst/>
          </a:prstGeom>
          <a:noFill/>
        </p:spPr>
        <p:txBody>
          <a:bodyPr wrap="square" rtlCol="0">
            <a:spAutoFit/>
          </a:bodyPr>
          <a:lstStyle/>
          <a:p>
            <a:r>
              <a:rPr lang="en-US" sz="1400" b="1"/>
              <a:t>5%</a:t>
            </a:r>
          </a:p>
        </p:txBody>
      </p:sp>
      <p:sp>
        <p:nvSpPr>
          <p:cNvPr id="44" name="TextBox 43">
            <a:extLst>
              <a:ext uri="{FF2B5EF4-FFF2-40B4-BE49-F238E27FC236}">
                <a16:creationId xmlns:a16="http://schemas.microsoft.com/office/drawing/2014/main" id="{361ADA3D-6501-AE54-FA7B-C7144BB05454}"/>
              </a:ext>
            </a:extLst>
          </p:cNvPr>
          <p:cNvSpPr txBox="1"/>
          <p:nvPr/>
        </p:nvSpPr>
        <p:spPr>
          <a:xfrm>
            <a:off x="251824" y="4639081"/>
            <a:ext cx="734291" cy="307777"/>
          </a:xfrm>
          <a:prstGeom prst="rect">
            <a:avLst/>
          </a:prstGeom>
          <a:noFill/>
        </p:spPr>
        <p:txBody>
          <a:bodyPr wrap="square" rtlCol="0">
            <a:spAutoFit/>
          </a:bodyPr>
          <a:lstStyle/>
          <a:p>
            <a:r>
              <a:rPr lang="en-US" sz="1400" b="1"/>
              <a:t>10%</a:t>
            </a:r>
          </a:p>
        </p:txBody>
      </p:sp>
    </p:spTree>
    <p:extLst>
      <p:ext uri="{BB962C8B-B14F-4D97-AF65-F5344CB8AC3E}">
        <p14:creationId xmlns:p14="http://schemas.microsoft.com/office/powerpoint/2010/main" val="2551501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C68BA-00C9-099F-95D9-0343A64498B3}"/>
            </a:ext>
          </a:extLst>
        </p:cNvPr>
        <p:cNvGrpSpPr/>
        <p:nvPr/>
      </p:nvGrpSpPr>
      <p:grpSpPr>
        <a:xfrm>
          <a:off x="0" y="0"/>
          <a:ext cx="0" cy="0"/>
          <a:chOff x="0" y="0"/>
          <a:chExt cx="0" cy="0"/>
        </a:xfrm>
      </p:grpSpPr>
      <p:graphicFrame>
        <p:nvGraphicFramePr>
          <p:cNvPr id="14" name="Content Placeholder 4">
            <a:extLst>
              <a:ext uri="{FF2B5EF4-FFF2-40B4-BE49-F238E27FC236}">
                <a16:creationId xmlns:a16="http://schemas.microsoft.com/office/drawing/2014/main" id="{AF609EB6-3560-19B3-3C2C-577B6BFFB1C9}"/>
              </a:ext>
            </a:extLst>
          </p:cNvPr>
          <p:cNvGraphicFramePr>
            <a:graphicFrameLocks noGrp="1"/>
          </p:cNvGraphicFramePr>
          <p:nvPr>
            <p:ph sz="quarter" idx="11"/>
          </p:nvPr>
        </p:nvGraphicFramePr>
        <p:xfrm>
          <a:off x="495271" y="2059735"/>
          <a:ext cx="5137150" cy="4360862"/>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70C2BA86-F82E-9AEF-E202-08069B15AE23}"/>
              </a:ext>
            </a:extLst>
          </p:cNvPr>
          <p:cNvSpPr txBox="1"/>
          <p:nvPr/>
        </p:nvSpPr>
        <p:spPr>
          <a:xfrm>
            <a:off x="9604375" y="4693394"/>
            <a:ext cx="6817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1.8%</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27" name="TextBox 26">
            <a:extLst>
              <a:ext uri="{FF2B5EF4-FFF2-40B4-BE49-F238E27FC236}">
                <a16:creationId xmlns:a16="http://schemas.microsoft.com/office/drawing/2014/main" id="{07FCD070-2CC7-5AB1-3F48-0BFF835FEF73}"/>
              </a:ext>
            </a:extLst>
          </p:cNvPr>
          <p:cNvSpPr txBox="1"/>
          <p:nvPr/>
        </p:nvSpPr>
        <p:spPr>
          <a:xfrm>
            <a:off x="8759237" y="2692660"/>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1.8%</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5" name="TextBox 34">
            <a:extLst>
              <a:ext uri="{FF2B5EF4-FFF2-40B4-BE49-F238E27FC236}">
                <a16:creationId xmlns:a16="http://schemas.microsoft.com/office/drawing/2014/main" id="{FF9579E9-AF4B-CC2F-E1F7-EE0DE1D995DB}"/>
              </a:ext>
            </a:extLst>
          </p:cNvPr>
          <p:cNvSpPr txBox="1"/>
          <p:nvPr/>
        </p:nvSpPr>
        <p:spPr>
          <a:xfrm>
            <a:off x="9756367" y="5981901"/>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0.6</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6" name="TextBox 35">
            <a:extLst>
              <a:ext uri="{FF2B5EF4-FFF2-40B4-BE49-F238E27FC236}">
                <a16:creationId xmlns:a16="http://schemas.microsoft.com/office/drawing/2014/main" id="{A581206E-E04E-20A2-C506-342903C76F55}"/>
              </a:ext>
            </a:extLst>
          </p:cNvPr>
          <p:cNvSpPr txBox="1"/>
          <p:nvPr/>
        </p:nvSpPr>
        <p:spPr>
          <a:xfrm>
            <a:off x="9773795" y="5382733"/>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cs typeface="Arial" panose="020B0604020202020204" pitchFamily="34" charset="0"/>
              </a:rPr>
              <a:t>0.8</a:t>
            </a:r>
            <a:r>
              <a:rPr kumimoji="0" lang="en-US" sz="1400" b="1" i="0" u="none" strike="noStrike" kern="1200" cap="none" spc="0" normalizeH="0" baseline="0" noProof="0">
                <a:ln>
                  <a:noFill/>
                </a:ln>
                <a:solidFill>
                  <a:srgbClr val="FFFFFF"/>
                </a:solidFill>
                <a:effectLst/>
                <a:uLnTx/>
                <a:uFillTx/>
                <a:cs typeface="Arial" panose="020B0604020202020204" pitchFamily="34" charset="0"/>
              </a:rPr>
              <a:t>%</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sp>
        <p:nvSpPr>
          <p:cNvPr id="38" name="TextBox 37">
            <a:extLst>
              <a:ext uri="{FF2B5EF4-FFF2-40B4-BE49-F238E27FC236}">
                <a16:creationId xmlns:a16="http://schemas.microsoft.com/office/drawing/2014/main" id="{60099838-58B9-CFF0-B93A-39832B089346}"/>
              </a:ext>
            </a:extLst>
          </p:cNvPr>
          <p:cNvSpPr txBox="1"/>
          <p:nvPr/>
        </p:nvSpPr>
        <p:spPr>
          <a:xfrm>
            <a:off x="9773795" y="4086278"/>
            <a:ext cx="611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cs typeface="Arial" panose="020B0604020202020204" pitchFamily="34" charset="0"/>
              </a:rPr>
              <a:t>1.2%</a:t>
            </a:r>
            <a:endParaRPr kumimoji="0" lang="en-US" sz="1400" b="1" i="0" u="none" strike="noStrike" kern="1200" cap="none" spc="0" normalizeH="0" baseline="0" noProof="0">
              <a:ln>
                <a:noFill/>
              </a:ln>
              <a:solidFill>
                <a:srgbClr val="212B67"/>
              </a:solidFill>
              <a:effectLst/>
              <a:uLnTx/>
              <a:uFillTx/>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E2A23048-502C-DC70-2EC1-CABCE60F8B86}"/>
              </a:ext>
            </a:extLst>
          </p:cNvPr>
          <p:cNvGraphicFramePr>
            <a:graphicFrameLocks/>
          </p:cNvGraphicFramePr>
          <p:nvPr/>
        </p:nvGraphicFramePr>
        <p:xfrm>
          <a:off x="6350226" y="2059735"/>
          <a:ext cx="5137150" cy="436086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93313E8E-CDC4-4AFF-02AC-193B1D0BC4B4}"/>
              </a:ext>
            </a:extLst>
          </p:cNvPr>
          <p:cNvSpPr txBox="1"/>
          <p:nvPr/>
        </p:nvSpPr>
        <p:spPr>
          <a:xfrm>
            <a:off x="822378" y="6360019"/>
            <a:ext cx="3125508" cy="276999"/>
          </a:xfrm>
          <a:prstGeom prst="rect">
            <a:avLst/>
          </a:prstGeom>
          <a:noFill/>
        </p:spPr>
        <p:txBody>
          <a:bodyPr wrap="square" lIns="91440" tIns="45720" rIns="91440" bIns="45720" rtlCol="0" anchor="t">
            <a:spAutoFit/>
          </a:bodyPr>
          <a:lstStyle/>
          <a:p>
            <a:r>
              <a:rPr lang="en-US" sz="1200">
                <a:latin typeface="Arial"/>
                <a:cs typeface="Arial"/>
              </a:rPr>
              <a:t>Source: National Health Interview Survey</a:t>
            </a:r>
          </a:p>
        </p:txBody>
      </p:sp>
      <p:sp>
        <p:nvSpPr>
          <p:cNvPr id="8" name="Title 1">
            <a:extLst>
              <a:ext uri="{FF2B5EF4-FFF2-40B4-BE49-F238E27FC236}">
                <a16:creationId xmlns:a16="http://schemas.microsoft.com/office/drawing/2014/main" id="{1A3A6DC4-EFFA-6601-6FA5-5754E4CD164D}"/>
              </a:ext>
            </a:extLst>
          </p:cNvPr>
          <p:cNvSpPr txBox="1">
            <a:spLocks/>
          </p:cNvSpPr>
          <p:nvPr/>
        </p:nvSpPr>
        <p:spPr bwMode="auto">
          <a:xfrm>
            <a:off x="986290" y="437403"/>
            <a:ext cx="10987995" cy="941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912813" rtl="0" eaLnBrk="1" fontAlgn="base" hangingPunct="1">
              <a:lnSpc>
                <a:spcPct val="90000"/>
              </a:lnSpc>
              <a:spcBef>
                <a:spcPct val="0"/>
              </a:spcBef>
              <a:spcAft>
                <a:spcPct val="0"/>
              </a:spcAft>
              <a:defRPr sz="3200" b="1" kern="1200">
                <a:solidFill>
                  <a:schemeClr val="bg1"/>
                </a:solidFill>
                <a:latin typeface="Arial Black" panose="020B0604020202020204" pitchFamily="34" charset="0"/>
                <a:ea typeface="Arial Black" panose="020B0604020202020204" pitchFamily="34" charset="0"/>
                <a:cs typeface="Arial Black" panose="020B0604020202020204" pitchFamily="34" charset="0"/>
              </a:defRPr>
            </a:lvl1pPr>
            <a:lvl2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2pPr>
            <a:lvl3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3pPr>
            <a:lvl4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4pPr>
            <a:lvl5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5pPr>
            <a:lvl6pPr marL="4572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6pPr>
            <a:lvl7pPr marL="9144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7pPr>
            <a:lvl8pPr marL="13716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8pPr>
            <a:lvl9pPr marL="18288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9pPr>
          </a:lstStyle>
          <a:p>
            <a:r>
              <a:rPr lang="en-US" b="0"/>
              <a:t>Tobacco Product Use Among Young Adults</a:t>
            </a:r>
          </a:p>
          <a:p>
            <a:r>
              <a:rPr lang="en-US" sz="2400">
                <a:solidFill>
                  <a:schemeClr val="accent3"/>
                </a:solidFill>
              </a:rPr>
              <a:t>Recent Trends</a:t>
            </a:r>
          </a:p>
        </p:txBody>
      </p:sp>
      <p:sp>
        <p:nvSpPr>
          <p:cNvPr id="3" name="TextBox 2">
            <a:extLst>
              <a:ext uri="{FF2B5EF4-FFF2-40B4-BE49-F238E27FC236}">
                <a16:creationId xmlns:a16="http://schemas.microsoft.com/office/drawing/2014/main" id="{495F152F-1C3F-5090-A3C7-FF0DE14974B7}"/>
              </a:ext>
            </a:extLst>
          </p:cNvPr>
          <p:cNvSpPr txBox="1"/>
          <p:nvPr/>
        </p:nvSpPr>
        <p:spPr>
          <a:xfrm>
            <a:off x="1277257" y="1843314"/>
            <a:ext cx="4572000" cy="353943"/>
          </a:xfrm>
          <a:prstGeom prst="rect">
            <a:avLst/>
          </a:prstGeom>
          <a:noFill/>
        </p:spPr>
        <p:txBody>
          <a:bodyPr wrap="square" rtlCol="0">
            <a:spAutoFit/>
          </a:bodyPr>
          <a:lstStyle/>
          <a:p>
            <a:pPr algn="ctr"/>
            <a:r>
              <a:rPr lang="en-US" b="1"/>
              <a:t>U.S. Adults Aged 18-24 Years</a:t>
            </a:r>
          </a:p>
        </p:txBody>
      </p:sp>
      <p:sp>
        <p:nvSpPr>
          <p:cNvPr id="4" name="TextBox 3">
            <a:extLst>
              <a:ext uri="{FF2B5EF4-FFF2-40B4-BE49-F238E27FC236}">
                <a16:creationId xmlns:a16="http://schemas.microsoft.com/office/drawing/2014/main" id="{05A3A00A-BDF6-118D-F15E-7386F1C4D055}"/>
              </a:ext>
            </a:extLst>
          </p:cNvPr>
          <p:cNvSpPr txBox="1"/>
          <p:nvPr/>
        </p:nvSpPr>
        <p:spPr>
          <a:xfrm>
            <a:off x="6778737" y="1843314"/>
            <a:ext cx="4572000" cy="353943"/>
          </a:xfrm>
          <a:prstGeom prst="rect">
            <a:avLst/>
          </a:prstGeom>
          <a:noFill/>
        </p:spPr>
        <p:txBody>
          <a:bodyPr wrap="square" rtlCol="0">
            <a:spAutoFit/>
          </a:bodyPr>
          <a:lstStyle/>
          <a:p>
            <a:pPr algn="ctr"/>
            <a:r>
              <a:rPr lang="en-US" b="1"/>
              <a:t>U.S. Adults Aged 18-29 Years</a:t>
            </a:r>
          </a:p>
        </p:txBody>
      </p:sp>
      <p:sp>
        <p:nvSpPr>
          <p:cNvPr id="7" name="TextBox 6">
            <a:extLst>
              <a:ext uri="{FF2B5EF4-FFF2-40B4-BE49-F238E27FC236}">
                <a16:creationId xmlns:a16="http://schemas.microsoft.com/office/drawing/2014/main" id="{6586D137-7F00-338E-B7F1-D22DDC2E60B9}"/>
              </a:ext>
            </a:extLst>
          </p:cNvPr>
          <p:cNvSpPr txBox="1"/>
          <p:nvPr/>
        </p:nvSpPr>
        <p:spPr>
          <a:xfrm>
            <a:off x="6681361" y="6313852"/>
            <a:ext cx="5523820" cy="276999"/>
          </a:xfrm>
          <a:prstGeom prst="rect">
            <a:avLst/>
          </a:prstGeom>
          <a:noFill/>
        </p:spPr>
        <p:txBody>
          <a:bodyPr wrap="square" lIns="91440" tIns="45720" rIns="91440" bIns="45720" rtlCol="0" anchor="t">
            <a:spAutoFit/>
          </a:bodyPr>
          <a:lstStyle/>
          <a:p>
            <a:r>
              <a:rPr lang="en-US" sz="1200">
                <a:latin typeface="Arial"/>
                <a:cs typeface="Arial"/>
              </a:rPr>
              <a:t>Source: International Tobacco Control Youth Tobacco and Vaping Survey </a:t>
            </a:r>
          </a:p>
        </p:txBody>
      </p:sp>
    </p:spTree>
    <p:extLst>
      <p:ext uri="{BB962C8B-B14F-4D97-AF65-F5344CB8AC3E}">
        <p14:creationId xmlns:p14="http://schemas.microsoft.com/office/powerpoint/2010/main" val="284389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1A65-F775-9DEF-F27A-18C145CDC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4A75B4-AFBF-C772-1DAC-03AF8FCD430A}"/>
              </a:ext>
            </a:extLst>
          </p:cNvPr>
          <p:cNvSpPr>
            <a:spLocks noGrp="1"/>
          </p:cNvSpPr>
          <p:nvPr>
            <p:ph type="title"/>
          </p:nvPr>
        </p:nvSpPr>
        <p:spPr/>
        <p:txBody>
          <a:bodyPr/>
          <a:lstStyle/>
          <a:p>
            <a:r>
              <a:rPr lang="en-US" dirty="0"/>
              <a:t>High School Tobacco Product Use</a:t>
            </a:r>
            <a:br>
              <a:rPr lang="en-US" dirty="0"/>
            </a:br>
            <a:r>
              <a:rPr lang="en-US" sz="2400" dirty="0">
                <a:solidFill>
                  <a:schemeClr val="accent3"/>
                </a:solidFill>
              </a:rPr>
              <a:t>South Carolina, 2015-2024</a:t>
            </a:r>
          </a:p>
        </p:txBody>
      </p:sp>
      <p:graphicFrame>
        <p:nvGraphicFramePr>
          <p:cNvPr id="7" name="Content Placeholder 6">
            <a:extLst>
              <a:ext uri="{FF2B5EF4-FFF2-40B4-BE49-F238E27FC236}">
                <a16:creationId xmlns:a16="http://schemas.microsoft.com/office/drawing/2014/main" id="{ECC9710A-C73B-CBCA-F2FA-3FC36E3B45CB}"/>
              </a:ext>
            </a:extLst>
          </p:cNvPr>
          <p:cNvGraphicFramePr>
            <a:graphicFrameLocks noGrp="1"/>
          </p:cNvGraphicFramePr>
          <p:nvPr>
            <p:ph sz="quarter" idx="11"/>
            <p:extLst>
              <p:ext uri="{D42A27DB-BD31-4B8C-83A1-F6EECF244321}">
                <p14:modId xmlns:p14="http://schemas.microsoft.com/office/powerpoint/2010/main" val="1550060465"/>
              </p:ext>
            </p:extLst>
          </p:nvPr>
        </p:nvGraphicFramePr>
        <p:xfrm>
          <a:off x="574766" y="1673956"/>
          <a:ext cx="10779034" cy="469941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37922648-2CAC-7BAA-1749-53869B157730}"/>
              </a:ext>
            </a:extLst>
          </p:cNvPr>
          <p:cNvSpPr txBox="1"/>
          <p:nvPr/>
        </p:nvSpPr>
        <p:spPr>
          <a:xfrm>
            <a:off x="69669" y="6229411"/>
            <a:ext cx="11284131" cy="615553"/>
          </a:xfrm>
          <a:prstGeom prst="rect">
            <a:avLst/>
          </a:prstGeom>
          <a:noFill/>
        </p:spPr>
        <p:txBody>
          <a:bodyPr wrap="square" rtlCol="0">
            <a:spAutoFit/>
          </a:bodyPr>
          <a:lstStyle/>
          <a:p>
            <a:r>
              <a:rPr lang="en-US" dirty="0"/>
              <a:t>Source: South Carolina Youth Tobacco Survey</a:t>
            </a:r>
          </a:p>
          <a:p>
            <a:r>
              <a:rPr lang="en-US" sz="1600" dirty="0">
                <a:latin typeface="+mj-lt"/>
                <a:cs typeface="Gotham Light" pitchFamily="50" charset="0"/>
              </a:rPr>
              <a:t>*Smokeless tobacco products include chewing tobacco, snuff, and dip; **Cigars includes little cigars and cigarillos</a:t>
            </a:r>
            <a:endParaRPr lang="en-US" sz="1600" dirty="0">
              <a:latin typeface="+mj-lt"/>
            </a:endParaRPr>
          </a:p>
        </p:txBody>
      </p:sp>
      <p:sp>
        <p:nvSpPr>
          <p:cNvPr id="3" name="TextBox 2">
            <a:extLst>
              <a:ext uri="{FF2B5EF4-FFF2-40B4-BE49-F238E27FC236}">
                <a16:creationId xmlns:a16="http://schemas.microsoft.com/office/drawing/2014/main" id="{9E717CCF-103A-A785-BB11-CA728F62CFA4}"/>
              </a:ext>
            </a:extLst>
          </p:cNvPr>
          <p:cNvSpPr txBox="1"/>
          <p:nvPr/>
        </p:nvSpPr>
        <p:spPr>
          <a:xfrm>
            <a:off x="10950484" y="3627883"/>
            <a:ext cx="330926" cy="353943"/>
          </a:xfrm>
          <a:prstGeom prst="rect">
            <a:avLst/>
          </a:prstGeom>
          <a:noFill/>
        </p:spPr>
        <p:txBody>
          <a:bodyPr wrap="square" rtlCol="0">
            <a:spAutoFit/>
          </a:bodyPr>
          <a:lstStyle/>
          <a:p>
            <a:r>
              <a:rPr lang="en-US" dirty="0">
                <a:solidFill>
                  <a:schemeClr val="tx1">
                    <a:lumMod val="65000"/>
                    <a:lumOff val="35000"/>
                  </a:schemeClr>
                </a:solidFill>
                <a:latin typeface="Gotham Light" pitchFamily="50" charset="0"/>
                <a:cs typeface="Gotham Light" pitchFamily="50" charset="0"/>
              </a:rPr>
              <a:t>*</a:t>
            </a:r>
            <a:endParaRPr lang="en-US" dirty="0">
              <a:solidFill>
                <a:schemeClr val="tx1">
                  <a:lumMod val="65000"/>
                  <a:lumOff val="35000"/>
                </a:schemeClr>
              </a:solidFill>
            </a:endParaRPr>
          </a:p>
        </p:txBody>
      </p:sp>
      <p:sp>
        <p:nvSpPr>
          <p:cNvPr id="6" name="TextBox 5">
            <a:extLst>
              <a:ext uri="{FF2B5EF4-FFF2-40B4-BE49-F238E27FC236}">
                <a16:creationId xmlns:a16="http://schemas.microsoft.com/office/drawing/2014/main" id="{A2D89CAC-D19C-5672-DF6E-F2E0694BA959}"/>
              </a:ext>
            </a:extLst>
          </p:cNvPr>
          <p:cNvSpPr txBox="1"/>
          <p:nvPr/>
        </p:nvSpPr>
        <p:spPr>
          <a:xfrm>
            <a:off x="10547168" y="4229318"/>
            <a:ext cx="806632" cy="353943"/>
          </a:xfrm>
          <a:prstGeom prst="rect">
            <a:avLst/>
          </a:prstGeom>
          <a:noFill/>
        </p:spPr>
        <p:txBody>
          <a:bodyPr wrap="square" rtlCol="0">
            <a:spAutoFit/>
          </a:bodyPr>
          <a:lstStyle/>
          <a:p>
            <a:r>
              <a:rPr lang="en-US" dirty="0">
                <a:solidFill>
                  <a:schemeClr val="tx1">
                    <a:lumMod val="65000"/>
                    <a:lumOff val="35000"/>
                  </a:schemeClr>
                </a:solidFill>
                <a:latin typeface="Gotham Light" pitchFamily="50" charset="0"/>
                <a:cs typeface="Gotham Light" pitchFamily="50" charset="0"/>
              </a:rPr>
              <a:t>**</a:t>
            </a:r>
            <a:endParaRPr lang="en-US" dirty="0">
              <a:solidFill>
                <a:schemeClr val="tx1">
                  <a:lumMod val="65000"/>
                  <a:lumOff val="35000"/>
                </a:schemeClr>
              </a:solidFill>
            </a:endParaRPr>
          </a:p>
        </p:txBody>
      </p:sp>
    </p:spTree>
    <p:extLst>
      <p:ext uri="{BB962C8B-B14F-4D97-AF65-F5344CB8AC3E}">
        <p14:creationId xmlns:p14="http://schemas.microsoft.com/office/powerpoint/2010/main" val="3394035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63CE0-5CE6-01BE-532E-822988B7AA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C83B06-1CC8-1C31-79D8-71BF1C82D5C1}"/>
              </a:ext>
            </a:extLst>
          </p:cNvPr>
          <p:cNvSpPr>
            <a:spLocks noGrp="1"/>
          </p:cNvSpPr>
          <p:nvPr>
            <p:ph type="title"/>
          </p:nvPr>
        </p:nvSpPr>
        <p:spPr/>
        <p:txBody>
          <a:bodyPr/>
          <a:lstStyle/>
          <a:p>
            <a:r>
              <a:rPr lang="en-US"/>
              <a:t>Where We Are</a:t>
            </a:r>
            <a:br>
              <a:rPr lang="en-US" sz="2900">
                <a:solidFill>
                  <a:schemeClr val="accent3"/>
                </a:solidFill>
              </a:rPr>
            </a:br>
            <a:r>
              <a:rPr lang="en-US" sz="3600">
                <a:solidFill>
                  <a:schemeClr val="accent3"/>
                </a:solidFill>
              </a:rPr>
              <a:t>Product Landscape</a:t>
            </a:r>
          </a:p>
        </p:txBody>
      </p:sp>
      <p:pic>
        <p:nvPicPr>
          <p:cNvPr id="12" name="Picture Placeholder 11" descr="Red pinpointers pinned on a road">
            <a:extLst>
              <a:ext uri="{FF2B5EF4-FFF2-40B4-BE49-F238E27FC236}">
                <a16:creationId xmlns:a16="http://schemas.microsoft.com/office/drawing/2014/main" id="{9F27EF70-8954-275A-4688-F89E6ED88C08}"/>
              </a:ext>
            </a:extLst>
          </p:cNvPr>
          <p:cNvPicPr>
            <a:picLocks noGrp="1" noChangeAspect="1"/>
          </p:cNvPicPr>
          <p:nvPr>
            <p:ph type="pic" sz="quarter" idx="10"/>
          </p:nvPr>
        </p:nvPicPr>
        <p:blipFill rotWithShape="1">
          <a:blip r:embed="rId3"/>
          <a:srcRect l="13973" t="-90" r="40598" b="8138"/>
          <a:stretch>
            <a:fillRect/>
          </a:stretch>
        </p:blipFill>
        <p:spPr/>
      </p:pic>
    </p:spTree>
    <p:extLst>
      <p:ext uri="{BB962C8B-B14F-4D97-AF65-F5344CB8AC3E}">
        <p14:creationId xmlns:p14="http://schemas.microsoft.com/office/powerpoint/2010/main" val="1936088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B0660-D962-593F-B0F3-51102107649C}"/>
              </a:ext>
            </a:extLst>
          </p:cNvPr>
          <p:cNvSpPr>
            <a:spLocks noGrp="1"/>
          </p:cNvSpPr>
          <p:nvPr>
            <p:ph type="title"/>
          </p:nvPr>
        </p:nvSpPr>
        <p:spPr/>
        <p:txBody>
          <a:bodyPr/>
          <a:lstStyle/>
          <a:p>
            <a:r>
              <a:rPr lang="en-US"/>
              <a:t>The Tobacco Landscape Has Expanded</a:t>
            </a:r>
          </a:p>
        </p:txBody>
      </p:sp>
      <p:grpSp>
        <p:nvGrpSpPr>
          <p:cNvPr id="4" name="Group 3">
            <a:extLst>
              <a:ext uri="{FF2B5EF4-FFF2-40B4-BE49-F238E27FC236}">
                <a16:creationId xmlns:a16="http://schemas.microsoft.com/office/drawing/2014/main" id="{11F9D4CD-74DF-2C80-E1C5-062C57C53322}"/>
              </a:ext>
            </a:extLst>
          </p:cNvPr>
          <p:cNvGrpSpPr/>
          <p:nvPr/>
        </p:nvGrpSpPr>
        <p:grpSpPr>
          <a:xfrm>
            <a:off x="166905" y="1954101"/>
            <a:ext cx="5171784" cy="4236827"/>
            <a:chOff x="205316" y="2212191"/>
            <a:chExt cx="5038437" cy="4346340"/>
          </a:xfrm>
        </p:grpSpPr>
        <p:pic>
          <p:nvPicPr>
            <p:cNvPr id="5" name="Picture 10" descr="Coumarin Pipe Tobacco E-liquid | E-Liquid.com">
              <a:extLst>
                <a:ext uri="{FF2B5EF4-FFF2-40B4-BE49-F238E27FC236}">
                  <a16:creationId xmlns:a16="http://schemas.microsoft.com/office/drawing/2014/main" id="{A46047A8-A26B-F126-C686-B5816AF867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19" t="32760" r="12205" b="23393"/>
            <a:stretch/>
          </p:blipFill>
          <p:spPr bwMode="auto">
            <a:xfrm>
              <a:off x="332113" y="4933965"/>
              <a:ext cx="1149938" cy="6155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UFF KING Hookah Pot Set MATT QT for Flavour Hukka (13 Inches) Sky Blue  13-inch Glass Hookah (Blue)">
              <a:extLst>
                <a:ext uri="{FF2B5EF4-FFF2-40B4-BE49-F238E27FC236}">
                  <a16:creationId xmlns:a16="http://schemas.microsoft.com/office/drawing/2014/main" id="{AB317CBD-04B3-ACEF-AC50-97B07B6AB9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9623" y="5152106"/>
              <a:ext cx="1424130" cy="13673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openhagen Long Cut Wintergreen – Terners Liquor">
              <a:extLst>
                <a:ext uri="{FF2B5EF4-FFF2-40B4-BE49-F238E27FC236}">
                  <a16:creationId xmlns:a16="http://schemas.microsoft.com/office/drawing/2014/main" id="{53F8B675-6031-149D-465A-DE1373C152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79" t="11075" r="11619" b="11179"/>
            <a:stretch/>
          </p:blipFill>
          <p:spPr bwMode="auto">
            <a:xfrm>
              <a:off x="3497816" y="2379575"/>
              <a:ext cx="989662" cy="8705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uke Bryan Exclusive Davidoff Gran Robusto – Shore Thing Cigars">
              <a:extLst>
                <a:ext uri="{FF2B5EF4-FFF2-40B4-BE49-F238E27FC236}">
                  <a16:creationId xmlns:a16="http://schemas.microsoft.com/office/drawing/2014/main" id="{A4A93FAE-0751-F08C-EF12-5CF958042B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316" y="5687963"/>
              <a:ext cx="1403533" cy="8705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6" descr="Filtered Cigars are Reshaping Tobacco Consumption in the U.S. - Windy City  Cigars">
              <a:extLst>
                <a:ext uri="{FF2B5EF4-FFF2-40B4-BE49-F238E27FC236}">
                  <a16:creationId xmlns:a16="http://schemas.microsoft.com/office/drawing/2014/main" id="{62C7D25D-847A-B897-15D0-54CAF415168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079" t="3380" r="28278" b="3662"/>
            <a:stretch/>
          </p:blipFill>
          <p:spPr bwMode="auto">
            <a:xfrm>
              <a:off x="443269" y="3510434"/>
              <a:ext cx="802344" cy="13341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man cans tobacco">
              <a:extLst>
                <a:ext uri="{FF2B5EF4-FFF2-40B4-BE49-F238E27FC236}">
                  <a16:creationId xmlns:a16="http://schemas.microsoft.com/office/drawing/2014/main" id="{E6311D9A-DA4C-0451-0C01-C2C8A629C5D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4637"/>
            <a:stretch/>
          </p:blipFill>
          <p:spPr bwMode="auto">
            <a:xfrm>
              <a:off x="1574660" y="3354171"/>
              <a:ext cx="1636016" cy="13574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conic chewing tobacco brand Red Man is changing its name and getting rid  of its Native American imagery | Business News | richmond.com">
              <a:extLst>
                <a:ext uri="{FF2B5EF4-FFF2-40B4-BE49-F238E27FC236}">
                  <a16:creationId xmlns:a16="http://schemas.microsoft.com/office/drawing/2014/main" id="{12A9DA8E-1806-0A6E-C5A6-F976D17D108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930" t="15203" r="8210" b="4125"/>
            <a:stretch/>
          </p:blipFill>
          <p:spPr bwMode="auto">
            <a:xfrm>
              <a:off x="1676787" y="2300751"/>
              <a:ext cx="1424130" cy="86678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4" descr="Marlboro Tobacco Red 100 – Loyalty Liquors">
              <a:extLst>
                <a:ext uri="{FF2B5EF4-FFF2-40B4-BE49-F238E27FC236}">
                  <a16:creationId xmlns:a16="http://schemas.microsoft.com/office/drawing/2014/main" id="{939CBB42-6F77-33C9-284C-7F7E159C595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1621" t="23233" r="30474" b="22724"/>
            <a:stretch/>
          </p:blipFill>
          <p:spPr bwMode="auto">
            <a:xfrm>
              <a:off x="487745" y="2212191"/>
              <a:ext cx="792143" cy="112399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8">
              <a:extLst>
                <a:ext uri="{FF2B5EF4-FFF2-40B4-BE49-F238E27FC236}">
                  <a16:creationId xmlns:a16="http://schemas.microsoft.com/office/drawing/2014/main" id="{D27884C8-47AB-AE8C-809E-AEE43F95CA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8606" y="3451257"/>
              <a:ext cx="1210660" cy="10533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0" descr="Gambler Pipe Tobacco - Cigars International">
              <a:extLst>
                <a:ext uri="{FF2B5EF4-FFF2-40B4-BE49-F238E27FC236}">
                  <a16:creationId xmlns:a16="http://schemas.microsoft.com/office/drawing/2014/main" id="{455CEED8-DF8B-8189-8A39-00C5067887F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9885" t="2609" r="23756" b="4636"/>
            <a:stretch/>
          </p:blipFill>
          <p:spPr bwMode="auto">
            <a:xfrm>
              <a:off x="1720985" y="4844584"/>
              <a:ext cx="1131361" cy="1620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Game Cigarillos Brownie | Gotham Cigars">
              <a:extLst>
                <a:ext uri="{FF2B5EF4-FFF2-40B4-BE49-F238E27FC236}">
                  <a16:creationId xmlns:a16="http://schemas.microsoft.com/office/drawing/2014/main" id="{B1787B0C-7FCA-B477-3C0C-F6B7F69143A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66688" t="5325" r="2646" b="2856"/>
            <a:stretch/>
          </p:blipFill>
          <p:spPr bwMode="auto">
            <a:xfrm>
              <a:off x="3185621" y="4886355"/>
              <a:ext cx="642899" cy="1672176"/>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ight Arrow 27">
            <a:extLst>
              <a:ext uri="{FF2B5EF4-FFF2-40B4-BE49-F238E27FC236}">
                <a16:creationId xmlns:a16="http://schemas.microsoft.com/office/drawing/2014/main" id="{91DA715D-A32A-0757-ED29-BF08BFE0523F}"/>
              </a:ext>
            </a:extLst>
          </p:cNvPr>
          <p:cNvSpPr/>
          <p:nvPr/>
        </p:nvSpPr>
        <p:spPr>
          <a:xfrm>
            <a:off x="5380546" y="3549010"/>
            <a:ext cx="1375997" cy="463466"/>
          </a:xfrm>
          <a:prstGeom prst="right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40"/>
          </a:p>
        </p:txBody>
      </p:sp>
      <p:grpSp>
        <p:nvGrpSpPr>
          <p:cNvPr id="30" name="Group 29">
            <a:extLst>
              <a:ext uri="{FF2B5EF4-FFF2-40B4-BE49-F238E27FC236}">
                <a16:creationId xmlns:a16="http://schemas.microsoft.com/office/drawing/2014/main" id="{2BF9B975-D51E-FAE1-4746-02784B8A8B3D}"/>
              </a:ext>
            </a:extLst>
          </p:cNvPr>
          <p:cNvGrpSpPr/>
          <p:nvPr/>
        </p:nvGrpSpPr>
        <p:grpSpPr>
          <a:xfrm>
            <a:off x="6947065" y="1954101"/>
            <a:ext cx="5318526" cy="4324201"/>
            <a:chOff x="6947065" y="1954101"/>
            <a:chExt cx="5318526" cy="4324201"/>
          </a:xfrm>
        </p:grpSpPr>
        <p:grpSp>
          <p:nvGrpSpPr>
            <p:cNvPr id="16" name="Group 15">
              <a:extLst>
                <a:ext uri="{FF2B5EF4-FFF2-40B4-BE49-F238E27FC236}">
                  <a16:creationId xmlns:a16="http://schemas.microsoft.com/office/drawing/2014/main" id="{B333DFF4-3C16-2C6A-4F0B-4F47054A96B1}"/>
                </a:ext>
              </a:extLst>
            </p:cNvPr>
            <p:cNvGrpSpPr/>
            <p:nvPr/>
          </p:nvGrpSpPr>
          <p:grpSpPr>
            <a:xfrm>
              <a:off x="6947065" y="1954101"/>
              <a:ext cx="5318526" cy="4324201"/>
              <a:chOff x="6873474" y="1970006"/>
              <a:chExt cx="5318526" cy="4324201"/>
            </a:xfrm>
          </p:grpSpPr>
          <p:grpSp>
            <p:nvGrpSpPr>
              <p:cNvPr id="17" name="Group 16">
                <a:extLst>
                  <a:ext uri="{FF2B5EF4-FFF2-40B4-BE49-F238E27FC236}">
                    <a16:creationId xmlns:a16="http://schemas.microsoft.com/office/drawing/2014/main" id="{A8FD6794-9244-5777-5D07-EFB1AC8ED1B1}"/>
                  </a:ext>
                </a:extLst>
              </p:cNvPr>
              <p:cNvGrpSpPr/>
              <p:nvPr/>
            </p:nvGrpSpPr>
            <p:grpSpPr>
              <a:xfrm>
                <a:off x="7334303" y="4696632"/>
                <a:ext cx="719615" cy="1532007"/>
                <a:chOff x="5248578" y="4483538"/>
                <a:chExt cx="567162" cy="1674522"/>
              </a:xfrm>
            </p:grpSpPr>
            <p:pic>
              <p:nvPicPr>
                <p:cNvPr id="26" name="Picture 18" descr="JUUL Battery | Electric Tobacconist">
                  <a:extLst>
                    <a:ext uri="{FF2B5EF4-FFF2-40B4-BE49-F238E27FC236}">
                      <a16:creationId xmlns:a16="http://schemas.microsoft.com/office/drawing/2014/main" id="{69D2E396-16B2-E962-BF2C-DB6E4B7F6A5E}"/>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43524" t="12207" r="42739" b="9668"/>
                <a:stretch/>
              </p:blipFill>
              <p:spPr bwMode="auto">
                <a:xfrm>
                  <a:off x="5248578" y="4483538"/>
                  <a:ext cx="294435" cy="16745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0" descr="JUUL Menthol Pod – Pink Dot">
                  <a:extLst>
                    <a:ext uri="{FF2B5EF4-FFF2-40B4-BE49-F238E27FC236}">
                      <a16:creationId xmlns:a16="http://schemas.microsoft.com/office/drawing/2014/main" id="{7F665F3D-08C7-E1DA-3BE8-C7CA6DF36EA1}"/>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6666" t="27721" r="35446" b="28075"/>
                <a:stretch/>
              </p:blipFill>
              <p:spPr bwMode="auto">
                <a:xfrm>
                  <a:off x="5570284" y="4590513"/>
                  <a:ext cx="245456" cy="463639"/>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24" descr="Flossin Kapow E-Liquid | 60mL Freebase – VapeLoft">
                <a:extLst>
                  <a:ext uri="{FF2B5EF4-FFF2-40B4-BE49-F238E27FC236}">
                    <a16:creationId xmlns:a16="http://schemas.microsoft.com/office/drawing/2014/main" id="{C9C2F914-E56C-74F3-6228-7C2DCCE21B67}"/>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38789" t="11831" r="39171" b="11362"/>
              <a:stretch/>
            </p:blipFill>
            <p:spPr bwMode="auto">
              <a:xfrm>
                <a:off x="8280745" y="4611931"/>
                <a:ext cx="554803" cy="168227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6" descr="Top 10 High-End Vape Mods to Buy in 2020 | Electric Tobacconist USA">
                <a:extLst>
                  <a:ext uri="{FF2B5EF4-FFF2-40B4-BE49-F238E27FC236}">
                    <a16:creationId xmlns:a16="http://schemas.microsoft.com/office/drawing/2014/main" id="{D977EED8-1D77-CDB4-341E-D9F8B8A5F939}"/>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33220" t="6332" r="32998" b="6332"/>
              <a:stretch/>
            </p:blipFill>
            <p:spPr bwMode="auto">
              <a:xfrm>
                <a:off x="7188140" y="3255034"/>
                <a:ext cx="554803" cy="12480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Tobacco firm asks FDA to designate snus as safer than cigarettes | MPR News">
                <a:extLst>
                  <a:ext uri="{FF2B5EF4-FFF2-40B4-BE49-F238E27FC236}">
                    <a16:creationId xmlns:a16="http://schemas.microsoft.com/office/drawing/2014/main" id="{B2366C4D-0CCE-60D7-3272-485BFB07AD8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0290" t="18474" r="12426" b="14742"/>
              <a:stretch/>
            </p:blipFill>
            <p:spPr bwMode="auto">
              <a:xfrm>
                <a:off x="6873474" y="2040831"/>
                <a:ext cx="1636042" cy="92275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8" descr="IQOS 3 Stellar Blue Modelo 3D $79 - .max .fbx .obj .ma .c4d - Free3D">
                <a:extLst>
                  <a:ext uri="{FF2B5EF4-FFF2-40B4-BE49-F238E27FC236}">
                    <a16:creationId xmlns:a16="http://schemas.microsoft.com/office/drawing/2014/main" id="{060E1594-60A9-9693-2920-D7C10F86D804}"/>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31766" r="37280"/>
              <a:stretch/>
            </p:blipFill>
            <p:spPr bwMode="auto">
              <a:xfrm>
                <a:off x="9676828" y="3342616"/>
                <a:ext cx="903555" cy="137153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0" descr="Top 5 Synthetic Vape Juice Brands | DirectVapor">
                <a:extLst>
                  <a:ext uri="{FF2B5EF4-FFF2-40B4-BE49-F238E27FC236}">
                    <a16:creationId xmlns:a16="http://schemas.microsoft.com/office/drawing/2014/main" id="{581F71E4-FD42-1752-8933-A3B8F3C315C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163819" y="1970006"/>
                <a:ext cx="2471738" cy="129039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Mixed Fruity Elf Bar Vape for Wholesale – Mi-Pod Wholesale">
                <a:extLst>
                  <a:ext uri="{FF2B5EF4-FFF2-40B4-BE49-F238E27FC236}">
                    <a16:creationId xmlns:a16="http://schemas.microsoft.com/office/drawing/2014/main" id="{543EF824-BCF6-8AD7-3B50-1763F9715C2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53002" y="3475912"/>
                <a:ext cx="1538998" cy="133908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V-Play 20K Disposable Vape by Craftbox 25ml $16.99 | Vapesourcing">
                <a:extLst>
                  <a:ext uri="{FF2B5EF4-FFF2-40B4-BE49-F238E27FC236}">
                    <a16:creationId xmlns:a16="http://schemas.microsoft.com/office/drawing/2014/main" id="{C77BD4C7-1C87-6687-F99C-FB0FD5718663}"/>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22301" t="3443" r="22776" b="4516"/>
              <a:stretch/>
            </p:blipFill>
            <p:spPr bwMode="auto">
              <a:xfrm>
                <a:off x="9099213" y="4796362"/>
                <a:ext cx="944445" cy="137714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ume WeFume 30,000 - 1 Pack – Smokers World">
                <a:extLst>
                  <a:ext uri="{FF2B5EF4-FFF2-40B4-BE49-F238E27FC236}">
                    <a16:creationId xmlns:a16="http://schemas.microsoft.com/office/drawing/2014/main" id="{C820CBDF-AC4D-5C6D-9EB9-BFA14F399DFB}"/>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929071" y="4741585"/>
                <a:ext cx="1665720" cy="1449342"/>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30" descr="VELO Max Nicotine Pouch Cans- Same Day Shipping - BUYPODSNOW.COM">
              <a:extLst>
                <a:ext uri="{FF2B5EF4-FFF2-40B4-BE49-F238E27FC236}">
                  <a16:creationId xmlns:a16="http://schemas.microsoft.com/office/drawing/2014/main" id="{F6D5ADB9-3E40-CD66-1227-4B470600CFD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142206" y="3385785"/>
              <a:ext cx="1261761" cy="10978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27851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861801-E136-0759-0070-E8E4BB4464CA}"/>
              </a:ext>
            </a:extLst>
          </p:cNvPr>
          <p:cNvSpPr>
            <a:spLocks noGrp="1" noRot="1" noMove="1" noResize="1" noEditPoints="1" noAdjustHandles="1" noChangeArrowheads="1" noChangeShapeType="1"/>
          </p:cNvSpPr>
          <p:nvPr>
            <p:ph type="title"/>
          </p:nvPr>
        </p:nvSpPr>
        <p:spPr/>
        <p:txBody>
          <a:bodyPr/>
          <a:lstStyle/>
          <a:p>
            <a:br>
              <a:rPr lang="en-US"/>
            </a:br>
            <a:br>
              <a:rPr lang="en-US"/>
            </a:br>
            <a:br>
              <a:rPr lang="en-US"/>
            </a:br>
            <a:r>
              <a:rPr lang="en-US"/>
              <a:t>The Rise of Nicotine Pouches</a:t>
            </a:r>
          </a:p>
        </p:txBody>
      </p:sp>
      <p:pic>
        <p:nvPicPr>
          <p:cNvPr id="8" name="Picture Placeholder 7" descr="A person holding a handful of white pieces&#10;&#10;AI-generated content may be incorrect.">
            <a:extLst>
              <a:ext uri="{FF2B5EF4-FFF2-40B4-BE49-F238E27FC236}">
                <a16:creationId xmlns:a16="http://schemas.microsoft.com/office/drawing/2014/main" id="{451604FD-9DAE-D503-20F5-F7414396CA8A}"/>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90382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F4D42FE2-75DA-6C77-10F0-A3F212B97C2B}"/>
              </a:ext>
            </a:extLst>
          </p:cNvPr>
          <p:cNvPicPr>
            <a:picLocks noGrp="1" noChangeAspect="1"/>
          </p:cNvPicPr>
          <p:nvPr>
            <p:ph type="pic" sz="quarter" idx="13"/>
          </p:nvPr>
        </p:nvPicPr>
        <p:blipFill rotWithShape="1">
          <a:blip r:embed="rId3"/>
          <a:srcRect l="5610" t="840" r="22776" b="-840"/>
          <a:stretch>
            <a:fillRect/>
          </a:stretch>
        </p:blipFill>
        <p:spPr/>
      </p:pic>
      <p:sp>
        <p:nvSpPr>
          <p:cNvPr id="12" name="Title 11">
            <a:extLst>
              <a:ext uri="{FF2B5EF4-FFF2-40B4-BE49-F238E27FC236}">
                <a16:creationId xmlns:a16="http://schemas.microsoft.com/office/drawing/2014/main" id="{BA248DBD-6D69-3016-61EC-46ACBA80EF0A}"/>
              </a:ext>
            </a:extLst>
          </p:cNvPr>
          <p:cNvSpPr>
            <a:spLocks noGrp="1"/>
          </p:cNvSpPr>
          <p:nvPr>
            <p:ph type="title"/>
          </p:nvPr>
        </p:nvSpPr>
        <p:spPr>
          <a:xfrm>
            <a:off x="838200" y="500062"/>
            <a:ext cx="5257800" cy="1325563"/>
          </a:xfrm>
        </p:spPr>
        <p:txBody>
          <a:bodyPr wrap="square" anchor="t">
            <a:normAutofit/>
          </a:bodyPr>
          <a:lstStyle/>
          <a:p>
            <a:r>
              <a:rPr lang="en-US" dirty="0">
                <a:solidFill>
                  <a:schemeClr val="tx2"/>
                </a:solidFill>
              </a:rPr>
              <a:t>Concerns About Impact on Young People</a:t>
            </a:r>
          </a:p>
        </p:txBody>
      </p:sp>
      <p:sp>
        <p:nvSpPr>
          <p:cNvPr id="13" name="Content Placeholder 12">
            <a:extLst>
              <a:ext uri="{FF2B5EF4-FFF2-40B4-BE49-F238E27FC236}">
                <a16:creationId xmlns:a16="http://schemas.microsoft.com/office/drawing/2014/main" id="{13D9B166-AFF9-22E5-F41F-2C6CDB5DA6EF}"/>
              </a:ext>
            </a:extLst>
          </p:cNvPr>
          <p:cNvSpPr>
            <a:spLocks noGrp="1"/>
          </p:cNvSpPr>
          <p:nvPr>
            <p:ph idx="1"/>
          </p:nvPr>
        </p:nvSpPr>
        <p:spPr/>
        <p:txBody>
          <a:bodyPr wrap="square" anchor="t">
            <a:normAutofit/>
          </a:bodyPr>
          <a:lstStyle/>
          <a:p>
            <a:pPr marL="342900" indent="-342900">
              <a:buFont typeface="Arial" panose="020B0604020202020204" pitchFamily="34" charset="0"/>
              <a:buChar char="•"/>
            </a:pPr>
            <a:r>
              <a:rPr lang="en-US" dirty="0"/>
              <a:t>Nicotine pouches are flavored and easy to conceal – two features that drove youth e-cigarette use to epidemic levels.</a:t>
            </a:r>
          </a:p>
          <a:p>
            <a:pPr marL="285750" indent="-285750">
              <a:buFont typeface="Arial" panose="020B0604020202020204" pitchFamily="34" charset="0"/>
              <a:buChar char="•"/>
            </a:pPr>
            <a:r>
              <a:rPr lang="en-US" dirty="0"/>
              <a:t>Can deliver similar levels of nicotine as cigarettes and smokeless tobacco</a:t>
            </a:r>
          </a:p>
          <a:p>
            <a:pPr marL="285750" indent="-285750">
              <a:buFont typeface="Arial" panose="020B0604020202020204" pitchFamily="34" charset="0"/>
              <a:buChar char="•"/>
            </a:pPr>
            <a:r>
              <a:rPr lang="en-US" dirty="0"/>
              <a:t>92% of HS pouch users use flavored versions</a:t>
            </a:r>
          </a:p>
          <a:p>
            <a:pPr marL="285750" indent="-285750">
              <a:buFont typeface="Arial" panose="020B0604020202020204" pitchFamily="34" charset="0"/>
              <a:buChar char="•"/>
            </a:pPr>
            <a:r>
              <a:rPr lang="en-US" dirty="0"/>
              <a:t>76% HS users use Zyn</a:t>
            </a:r>
          </a:p>
          <a:p>
            <a:endParaRPr lang="en-US" b="1" i="1" dirty="0">
              <a:solidFill>
                <a:schemeClr val="accent1"/>
              </a:solidFill>
            </a:endParaRPr>
          </a:p>
          <a:p>
            <a:r>
              <a:rPr lang="en-US" b="1" i="1" dirty="0">
                <a:solidFill>
                  <a:schemeClr val="accent1"/>
                </a:solidFill>
              </a:rPr>
              <a:t>The last thing we need is for another highly appealing and addictive tobacco product to be widely available and promoted to young people.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40408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E286C-D03A-D8F7-652A-704757BF9627}"/>
              </a:ext>
            </a:extLst>
          </p:cNvPr>
          <p:cNvSpPr>
            <a:spLocks noGrp="1"/>
          </p:cNvSpPr>
          <p:nvPr>
            <p:ph type="title"/>
          </p:nvPr>
        </p:nvSpPr>
        <p:spPr>
          <a:xfrm>
            <a:off x="838200" y="484632"/>
            <a:ext cx="11242638" cy="941832"/>
          </a:xfrm>
        </p:spPr>
        <p:txBody>
          <a:bodyPr/>
          <a:lstStyle/>
          <a:p>
            <a:r>
              <a:rPr lang="en-US" dirty="0">
                <a:latin typeface="Arial Black" panose="020B0A04020102020204" pitchFamily="34" charset="0"/>
              </a:rPr>
              <a:t>Nicotine Pouch Marketing </a:t>
            </a:r>
            <a:r>
              <a:rPr lang="en-US" dirty="0">
                <a:solidFill>
                  <a:schemeClr val="accent3"/>
                </a:solidFill>
                <a:latin typeface="Arial Black" panose="020B0A04020102020204" pitchFamily="34" charset="0"/>
              </a:rPr>
              <a:t>Targets Young People</a:t>
            </a:r>
            <a:endParaRPr lang="en-US" dirty="0">
              <a:solidFill>
                <a:schemeClr val="accent3"/>
              </a:solidFill>
            </a:endParaRPr>
          </a:p>
        </p:txBody>
      </p:sp>
      <p:sp>
        <p:nvSpPr>
          <p:cNvPr id="4" name="TextBox 3">
            <a:extLst>
              <a:ext uri="{FF2B5EF4-FFF2-40B4-BE49-F238E27FC236}">
                <a16:creationId xmlns:a16="http://schemas.microsoft.com/office/drawing/2014/main" id="{0D90E150-EEFB-5235-6316-415C2DE51F34}"/>
              </a:ext>
            </a:extLst>
          </p:cNvPr>
          <p:cNvSpPr txBox="1"/>
          <p:nvPr/>
        </p:nvSpPr>
        <p:spPr>
          <a:xfrm>
            <a:off x="244577" y="1462420"/>
            <a:ext cx="11702845" cy="707886"/>
          </a:xfrm>
          <a:prstGeom prst="rect">
            <a:avLst/>
          </a:prstGeom>
          <a:noFill/>
        </p:spPr>
        <p:txBody>
          <a:bodyPr wrap="square">
            <a:spAutoFit/>
          </a:bodyPr>
          <a:lstStyle/>
          <a:p>
            <a:pPr algn="ctr"/>
            <a:r>
              <a:rPr lang="en-US" sz="2000" dirty="0"/>
              <a:t>Nicotine pouches are widely promoted on social media and in ways that appeal to youth, including music sponsorships, celebrity endorsements, and viral user-generated content.</a:t>
            </a:r>
          </a:p>
        </p:txBody>
      </p:sp>
      <p:pic>
        <p:nvPicPr>
          <p:cNvPr id="5" name="Picture 4">
            <a:extLst>
              <a:ext uri="{FF2B5EF4-FFF2-40B4-BE49-F238E27FC236}">
                <a16:creationId xmlns:a16="http://schemas.microsoft.com/office/drawing/2014/main" id="{3D47091D-947D-D342-095D-229059EBFA2B}"/>
              </a:ext>
            </a:extLst>
          </p:cNvPr>
          <p:cNvPicPr>
            <a:picLocks noChangeAspect="1"/>
          </p:cNvPicPr>
          <p:nvPr/>
        </p:nvPicPr>
        <p:blipFill>
          <a:blip r:embed="rId3"/>
          <a:stretch>
            <a:fillRect/>
          </a:stretch>
        </p:blipFill>
        <p:spPr>
          <a:xfrm>
            <a:off x="172052" y="3175094"/>
            <a:ext cx="3531906" cy="2237653"/>
          </a:xfrm>
          <a:prstGeom prst="rect">
            <a:avLst/>
          </a:prstGeom>
          <a:ln>
            <a:solidFill>
              <a:schemeClr val="tx1"/>
            </a:solidFill>
          </a:ln>
        </p:spPr>
      </p:pic>
      <p:pic>
        <p:nvPicPr>
          <p:cNvPr id="6" name="Picture 5" descr="A group of people on a stage&#10;&#10;AI-generated content may be incorrect.">
            <a:extLst>
              <a:ext uri="{FF2B5EF4-FFF2-40B4-BE49-F238E27FC236}">
                <a16:creationId xmlns:a16="http://schemas.microsoft.com/office/drawing/2014/main" id="{6CAED7F3-5E18-98B0-D061-5325A4EACE3A}"/>
              </a:ext>
            </a:extLst>
          </p:cNvPr>
          <p:cNvPicPr>
            <a:picLocks noChangeAspect="1"/>
          </p:cNvPicPr>
          <p:nvPr/>
        </p:nvPicPr>
        <p:blipFill>
          <a:blip r:embed="rId4"/>
          <a:stretch>
            <a:fillRect/>
          </a:stretch>
        </p:blipFill>
        <p:spPr>
          <a:xfrm>
            <a:off x="2456468" y="2312396"/>
            <a:ext cx="3882150" cy="2049652"/>
          </a:xfrm>
          <a:prstGeom prst="rect">
            <a:avLst/>
          </a:prstGeom>
        </p:spPr>
      </p:pic>
      <p:sp>
        <p:nvSpPr>
          <p:cNvPr id="8" name="TextBox 7">
            <a:extLst>
              <a:ext uri="{FF2B5EF4-FFF2-40B4-BE49-F238E27FC236}">
                <a16:creationId xmlns:a16="http://schemas.microsoft.com/office/drawing/2014/main" id="{FF93929D-4572-7DF2-2EAA-8DB7B9B8AEFF}"/>
              </a:ext>
            </a:extLst>
          </p:cNvPr>
          <p:cNvSpPr txBox="1"/>
          <p:nvPr/>
        </p:nvSpPr>
        <p:spPr>
          <a:xfrm>
            <a:off x="2451852" y="4362048"/>
            <a:ext cx="1838793" cy="1221197"/>
          </a:xfrm>
          <a:prstGeom prst="rect">
            <a:avLst/>
          </a:prstGeom>
          <a:solidFill>
            <a:schemeClr val="bg1"/>
          </a:solidFill>
        </p:spPr>
        <p:txBody>
          <a:bodyPr wrap="square" rtlCol="0">
            <a:spAutoFit/>
          </a:bodyPr>
          <a:lstStyle/>
          <a:p>
            <a:endParaRPr lang="en-US" dirty="0"/>
          </a:p>
        </p:txBody>
      </p:sp>
      <p:pic>
        <p:nvPicPr>
          <p:cNvPr id="9" name="Picture 8" descr="A screenshot of a social media post&#10;&#10;AI-generated content may be incorrect.">
            <a:extLst>
              <a:ext uri="{FF2B5EF4-FFF2-40B4-BE49-F238E27FC236}">
                <a16:creationId xmlns:a16="http://schemas.microsoft.com/office/drawing/2014/main" id="{A3909D9A-5048-CE92-41A6-1BCABC62F4DF}"/>
              </a:ext>
            </a:extLst>
          </p:cNvPr>
          <p:cNvPicPr>
            <a:picLocks noChangeAspect="1"/>
          </p:cNvPicPr>
          <p:nvPr/>
        </p:nvPicPr>
        <p:blipFill>
          <a:blip r:embed="rId5">
            <a:extLst>
              <a:ext uri="{28A0092B-C50C-407E-A947-70E740481C1C}">
                <a14:useLocalDpi xmlns:a14="http://schemas.microsoft.com/office/drawing/2010/main" val="0"/>
              </a:ext>
            </a:extLst>
          </a:blip>
          <a:srcRect l="-1" r="42185"/>
          <a:stretch/>
        </p:blipFill>
        <p:spPr>
          <a:xfrm>
            <a:off x="2670964" y="4532546"/>
            <a:ext cx="1898734" cy="2209865"/>
          </a:xfrm>
          <a:prstGeom prst="rect">
            <a:avLst/>
          </a:prstGeom>
          <a:ln>
            <a:solidFill>
              <a:schemeClr val="tx1"/>
            </a:solidFill>
          </a:ln>
        </p:spPr>
      </p:pic>
      <p:pic>
        <p:nvPicPr>
          <p:cNvPr id="12" name="Picture 11">
            <a:extLst>
              <a:ext uri="{FF2B5EF4-FFF2-40B4-BE49-F238E27FC236}">
                <a16:creationId xmlns:a16="http://schemas.microsoft.com/office/drawing/2014/main" id="{BECC7098-C5D6-84FF-4861-4515907F8C7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4836824" y="4504138"/>
            <a:ext cx="1785394" cy="2237653"/>
          </a:xfrm>
          <a:prstGeom prst="rect">
            <a:avLst/>
          </a:prstGeom>
        </p:spPr>
      </p:pic>
      <p:pic>
        <p:nvPicPr>
          <p:cNvPr id="13" name="Picture 12" descr="A close up of a round container&#10;&#10;AI-generated content may be incorrect.">
            <a:extLst>
              <a:ext uri="{FF2B5EF4-FFF2-40B4-BE49-F238E27FC236}">
                <a16:creationId xmlns:a16="http://schemas.microsoft.com/office/drawing/2014/main" id="{9CFE24F3-4E2B-FE29-F46F-BBFABD93A975}"/>
              </a:ext>
            </a:extLst>
          </p:cNvPr>
          <p:cNvPicPr>
            <a:picLocks noChangeAspect="1"/>
          </p:cNvPicPr>
          <p:nvPr/>
        </p:nvPicPr>
        <p:blipFill>
          <a:blip r:embed="rId8"/>
          <a:stretch>
            <a:fillRect/>
          </a:stretch>
        </p:blipFill>
        <p:spPr>
          <a:xfrm>
            <a:off x="7168397" y="5162313"/>
            <a:ext cx="4267796" cy="1695687"/>
          </a:xfrm>
          <a:prstGeom prst="rect">
            <a:avLst/>
          </a:prstGeom>
        </p:spPr>
      </p:pic>
      <p:pic>
        <p:nvPicPr>
          <p:cNvPr id="2050" name="Picture 2" descr="Arrow McLaren Shows Off 2026 Liveries, New Headquarters">
            <a:extLst>
              <a:ext uri="{FF2B5EF4-FFF2-40B4-BE49-F238E27FC236}">
                <a16:creationId xmlns:a16="http://schemas.microsoft.com/office/drawing/2014/main" id="{7D00BF99-85D4-7697-0E11-0DF895F4CC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59519" y="2565540"/>
            <a:ext cx="2741321" cy="15433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y be an image of text">
            <a:extLst>
              <a:ext uri="{FF2B5EF4-FFF2-40B4-BE49-F238E27FC236}">
                <a16:creationId xmlns:a16="http://schemas.microsoft.com/office/drawing/2014/main" id="{47BF0A8D-3F37-20A3-786D-59A3EA64FC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35532" y="2312396"/>
            <a:ext cx="1336105" cy="2375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11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D0764-FF1F-5EA2-5211-C5B13D6EA1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78CEBA-907D-2682-F0DE-C155745B67C4}"/>
              </a:ext>
            </a:extLst>
          </p:cNvPr>
          <p:cNvSpPr>
            <a:spLocks noGrp="1" noRot="1" noMove="1" noResize="1" noEditPoints="1" noAdjustHandles="1" noChangeArrowheads="1" noChangeShapeType="1"/>
          </p:cNvSpPr>
          <p:nvPr>
            <p:ph type="title"/>
          </p:nvPr>
        </p:nvSpPr>
        <p:spPr/>
        <p:txBody>
          <a:bodyPr/>
          <a:lstStyle/>
          <a:p>
            <a:br>
              <a:rPr lang="en-US"/>
            </a:br>
            <a:br>
              <a:rPr lang="en-US"/>
            </a:br>
            <a:br>
              <a:rPr lang="en-US"/>
            </a:br>
            <a:r>
              <a:rPr lang="en-US"/>
              <a:t>The Evolution of E-Cigarettes</a:t>
            </a:r>
          </a:p>
        </p:txBody>
      </p:sp>
      <p:pic>
        <p:nvPicPr>
          <p:cNvPr id="7" name="Picture Placeholder 6">
            <a:extLst>
              <a:ext uri="{FF2B5EF4-FFF2-40B4-BE49-F238E27FC236}">
                <a16:creationId xmlns:a16="http://schemas.microsoft.com/office/drawing/2014/main" id="{76EFAD50-D8D8-56B2-1F79-1F361C6AE28A}"/>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27675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lighters on a table&#10;&#10;AI-generated content may be incorrect.">
            <a:extLst>
              <a:ext uri="{FF2B5EF4-FFF2-40B4-BE49-F238E27FC236}">
                <a16:creationId xmlns:a16="http://schemas.microsoft.com/office/drawing/2014/main" id="{C465965D-5EC5-8A6C-2C89-0DACA19833BA}"/>
              </a:ext>
            </a:extLst>
          </p:cNvPr>
          <p:cNvPicPr>
            <a:picLocks noGrp="1" noChangeAspect="1"/>
          </p:cNvPicPr>
          <p:nvPr>
            <p:ph type="pic" sz="quarter" idx="13"/>
          </p:nvPr>
        </p:nvPicPr>
        <p:blipFill>
          <a:blip r:embed="rId3"/>
          <a:srcRect l="7980" r="7980"/>
          <a:stretch/>
        </p:blipFill>
        <p:spPr/>
      </p:pic>
      <p:sp>
        <p:nvSpPr>
          <p:cNvPr id="3" name="Title 2">
            <a:extLst>
              <a:ext uri="{FF2B5EF4-FFF2-40B4-BE49-F238E27FC236}">
                <a16:creationId xmlns:a16="http://schemas.microsoft.com/office/drawing/2014/main" id="{1BC7D9F6-D5E7-B47A-E667-C6FD46D8D571}"/>
              </a:ext>
            </a:extLst>
          </p:cNvPr>
          <p:cNvSpPr>
            <a:spLocks noGrp="1" noRot="1" noMove="1" noResize="1" noEditPoints="1" noAdjustHandles="1" noChangeArrowheads="1" noChangeShapeType="1"/>
          </p:cNvSpPr>
          <p:nvPr>
            <p:ph type="title"/>
          </p:nvPr>
        </p:nvSpPr>
        <p:spPr/>
        <p:txBody>
          <a:bodyPr/>
          <a:lstStyle/>
          <a:p>
            <a:r>
              <a:rPr lang="en-US">
                <a:solidFill>
                  <a:srgbClr val="002060"/>
                </a:solidFill>
              </a:rPr>
              <a:t>Flavored E-Cigarettes Hook Kids</a:t>
            </a:r>
          </a:p>
        </p:txBody>
      </p:sp>
      <p:sp>
        <p:nvSpPr>
          <p:cNvPr id="4" name="Content Placeholder 3">
            <a:extLst>
              <a:ext uri="{FF2B5EF4-FFF2-40B4-BE49-F238E27FC236}">
                <a16:creationId xmlns:a16="http://schemas.microsoft.com/office/drawing/2014/main" id="{0FAA4521-7DBF-D6E6-F6EF-7A8CE5CAA5FA}"/>
              </a:ext>
            </a:extLst>
          </p:cNvPr>
          <p:cNvSpPr>
            <a:spLocks noGrp="1" noRot="1" noMove="1" noResize="1" noEditPoints="1" noAdjustHandles="1" noChangeArrowheads="1" noChangeShapeType="1"/>
          </p:cNvSpPr>
          <p:nvPr>
            <p:ph idx="1"/>
          </p:nvPr>
        </p:nvSpPr>
        <p:spPr/>
        <p:txBody>
          <a:bodyPr/>
          <a:lstStyle/>
          <a:p>
            <a:pPr marL="285750" indent="-285750">
              <a:buFont typeface="Arial" panose="020B0604020202020204" pitchFamily="34" charset="0"/>
              <a:buChar char="•"/>
            </a:pPr>
            <a:r>
              <a:rPr lang="en-US" sz="2400" dirty="0"/>
              <a:t>9 out of 10 youth e-cigarette users use flavored products</a:t>
            </a:r>
          </a:p>
          <a:p>
            <a:pPr marL="285750" indent="-285750">
              <a:buFont typeface="Arial" panose="020B0604020202020204" pitchFamily="34" charset="0"/>
              <a:buChar char="•"/>
            </a:pPr>
            <a:r>
              <a:rPr lang="en-US" sz="2400" dirty="0"/>
              <a:t>Nearly all (92.5%) youth who have ever tried an e-cigarette started with a flavored product</a:t>
            </a:r>
          </a:p>
          <a:p>
            <a:pPr marL="285750" indent="-285750">
              <a:buFont typeface="Arial" panose="020B0604020202020204" pitchFamily="34" charset="0"/>
              <a:buChar char="•"/>
            </a:pPr>
            <a:r>
              <a:rPr lang="en-US" sz="2400" dirty="0"/>
              <a:t>43%  HS e-cigarette users use frequently; 30% use daily</a:t>
            </a:r>
          </a:p>
        </p:txBody>
      </p:sp>
      <p:sp>
        <p:nvSpPr>
          <p:cNvPr id="7" name="TextBox 6">
            <a:extLst>
              <a:ext uri="{FF2B5EF4-FFF2-40B4-BE49-F238E27FC236}">
                <a16:creationId xmlns:a16="http://schemas.microsoft.com/office/drawing/2014/main" id="{1969B924-7EBA-D5DB-1DAC-674ABAE1AE6F}"/>
              </a:ext>
            </a:extLst>
          </p:cNvPr>
          <p:cNvSpPr txBox="1"/>
          <p:nvPr/>
        </p:nvSpPr>
        <p:spPr>
          <a:xfrm>
            <a:off x="106262" y="6373368"/>
            <a:ext cx="2133918" cy="307777"/>
          </a:xfrm>
          <a:prstGeom prst="rect">
            <a:avLst/>
          </a:prstGeom>
          <a:noFill/>
        </p:spPr>
        <p:txBody>
          <a:bodyPr wrap="none" rtlCol="0">
            <a:spAutoFit/>
          </a:bodyPr>
          <a:lstStyle/>
          <a:p>
            <a:r>
              <a:rPr lang="en-US" sz="1400" i="1"/>
              <a:t>Source: NYTS &amp; TEEN+</a:t>
            </a:r>
          </a:p>
        </p:txBody>
      </p:sp>
    </p:spTree>
    <p:extLst>
      <p:ext uri="{BB962C8B-B14F-4D97-AF65-F5344CB8AC3E}">
        <p14:creationId xmlns:p14="http://schemas.microsoft.com/office/powerpoint/2010/main" val="1033381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57F1A-2C99-E35D-C108-DC989FA030BD}"/>
            </a:ext>
          </a:extLst>
        </p:cNvPr>
        <p:cNvGrpSpPr/>
        <p:nvPr/>
      </p:nvGrpSpPr>
      <p:grpSpPr>
        <a:xfrm>
          <a:off x="0" y="0"/>
          <a:ext cx="0" cy="0"/>
          <a:chOff x="0" y="0"/>
          <a:chExt cx="0" cy="0"/>
        </a:xfrm>
      </p:grpSpPr>
      <p:pic>
        <p:nvPicPr>
          <p:cNvPr id="5" name="Picture 2" descr="Image">
            <a:extLst>
              <a:ext uri="{FF2B5EF4-FFF2-40B4-BE49-F238E27FC236}">
                <a16:creationId xmlns:a16="http://schemas.microsoft.com/office/drawing/2014/main" id="{A647BFBD-B8B6-269B-2C63-1AA18F20CA6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756315" y="798159"/>
            <a:ext cx="5459674" cy="545967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FF367B7D-1A84-C6FE-D4AD-79F8D21D317F}"/>
              </a:ext>
            </a:extLst>
          </p:cNvPr>
          <p:cNvSpPr>
            <a:spLocks noGrp="1"/>
          </p:cNvSpPr>
          <p:nvPr>
            <p:ph type="title"/>
          </p:nvPr>
        </p:nvSpPr>
        <p:spPr>
          <a:xfrm>
            <a:off x="1090311" y="798159"/>
            <a:ext cx="3889903" cy="1325563"/>
          </a:xfrm>
        </p:spPr>
        <p:txBody>
          <a:bodyPr>
            <a:normAutofit fontScale="90000"/>
          </a:bodyPr>
          <a:lstStyle/>
          <a:p>
            <a:r>
              <a:rPr lang="en-US"/>
              <a:t>Disposable </a:t>
            </a:r>
            <a:br>
              <a:rPr lang="en-US"/>
            </a:br>
            <a:r>
              <a:rPr lang="en-US"/>
              <a:t>E-Cigarettes:</a:t>
            </a:r>
            <a:br>
              <a:rPr lang="en-US"/>
            </a:br>
            <a:r>
              <a:rPr lang="en-US">
                <a:solidFill>
                  <a:schemeClr val="accent3"/>
                </a:solidFill>
              </a:rPr>
              <a:t>Bigger, Stronger </a:t>
            </a:r>
            <a:br>
              <a:rPr lang="en-US">
                <a:solidFill>
                  <a:schemeClr val="accent3"/>
                </a:solidFill>
              </a:rPr>
            </a:br>
            <a:r>
              <a:rPr lang="en-US">
                <a:solidFill>
                  <a:schemeClr val="accent3"/>
                </a:solidFill>
              </a:rPr>
              <a:t>&amp; Cheaper</a:t>
            </a:r>
            <a:endParaRPr lang="en-US"/>
          </a:p>
        </p:txBody>
      </p:sp>
    </p:spTree>
    <p:extLst>
      <p:ext uri="{BB962C8B-B14F-4D97-AF65-F5344CB8AC3E}">
        <p14:creationId xmlns:p14="http://schemas.microsoft.com/office/powerpoint/2010/main" val="2463020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A1A8D-99A1-7F18-A762-21454AE1631C}"/>
              </a:ext>
            </a:extLst>
          </p:cNvPr>
          <p:cNvSpPr>
            <a:spLocks noGrp="1"/>
          </p:cNvSpPr>
          <p:nvPr>
            <p:ph type="title"/>
          </p:nvPr>
        </p:nvSpPr>
        <p:spPr/>
        <p:txBody>
          <a:bodyPr/>
          <a:lstStyle/>
          <a:p>
            <a:r>
              <a:rPr lang="en-US">
                <a:latin typeface="Arial Black"/>
              </a:rPr>
              <a:t>Risks of Nicotine to Young People</a:t>
            </a:r>
            <a:endParaRPr lang="en-US" dirty="0"/>
          </a:p>
        </p:txBody>
      </p:sp>
      <p:pic>
        <p:nvPicPr>
          <p:cNvPr id="4" name="Picture 3">
            <a:extLst>
              <a:ext uri="{FF2B5EF4-FFF2-40B4-BE49-F238E27FC236}">
                <a16:creationId xmlns:a16="http://schemas.microsoft.com/office/drawing/2014/main" id="{F1256DCC-5CA5-E25A-74DC-144798719E58}"/>
              </a:ext>
            </a:extLst>
          </p:cNvPr>
          <p:cNvPicPr>
            <a:picLocks noChangeAspect="1"/>
          </p:cNvPicPr>
          <p:nvPr/>
        </p:nvPicPr>
        <p:blipFill>
          <a:blip r:embed="rId2"/>
          <a:stretch>
            <a:fillRect/>
          </a:stretch>
        </p:blipFill>
        <p:spPr>
          <a:xfrm>
            <a:off x="-862263" y="2325630"/>
            <a:ext cx="7469605" cy="3280040"/>
          </a:xfrm>
          <a:prstGeom prst="rect">
            <a:avLst/>
          </a:prstGeom>
        </p:spPr>
      </p:pic>
      <p:pic>
        <p:nvPicPr>
          <p:cNvPr id="5" name="Picture 4">
            <a:extLst>
              <a:ext uri="{FF2B5EF4-FFF2-40B4-BE49-F238E27FC236}">
                <a16:creationId xmlns:a16="http://schemas.microsoft.com/office/drawing/2014/main" id="{72A4400C-DE9E-311B-7DA2-02F1FFA2DE6A}"/>
              </a:ext>
            </a:extLst>
          </p:cNvPr>
          <p:cNvPicPr>
            <a:picLocks noChangeAspect="1"/>
          </p:cNvPicPr>
          <p:nvPr/>
        </p:nvPicPr>
        <p:blipFill>
          <a:blip r:embed="rId3"/>
          <a:stretch>
            <a:fillRect/>
          </a:stretch>
        </p:blipFill>
        <p:spPr>
          <a:xfrm>
            <a:off x="5412508" y="2245614"/>
            <a:ext cx="7961745" cy="3437835"/>
          </a:xfrm>
          <a:prstGeom prst="rect">
            <a:avLst/>
          </a:prstGeom>
        </p:spPr>
      </p:pic>
      <p:pic>
        <p:nvPicPr>
          <p:cNvPr id="6" name="Picture 5">
            <a:extLst>
              <a:ext uri="{FF2B5EF4-FFF2-40B4-BE49-F238E27FC236}">
                <a16:creationId xmlns:a16="http://schemas.microsoft.com/office/drawing/2014/main" id="{49542885-4AC8-5631-C879-7053939BB251}"/>
              </a:ext>
            </a:extLst>
          </p:cNvPr>
          <p:cNvPicPr>
            <a:picLocks noChangeAspect="1"/>
          </p:cNvPicPr>
          <p:nvPr/>
        </p:nvPicPr>
        <p:blipFill>
          <a:blip r:embed="rId4"/>
          <a:stretch>
            <a:fillRect/>
          </a:stretch>
        </p:blipFill>
        <p:spPr>
          <a:xfrm>
            <a:off x="2124365" y="2328667"/>
            <a:ext cx="7943272" cy="3438030"/>
          </a:xfrm>
          <a:prstGeom prst="rect">
            <a:avLst/>
          </a:prstGeom>
        </p:spPr>
      </p:pic>
      <p:sp>
        <p:nvSpPr>
          <p:cNvPr id="7" name="TextBox 6">
            <a:extLst>
              <a:ext uri="{FF2B5EF4-FFF2-40B4-BE49-F238E27FC236}">
                <a16:creationId xmlns:a16="http://schemas.microsoft.com/office/drawing/2014/main" id="{4D164CC5-F0BD-A7FA-2F41-1DD416FACDDE}"/>
              </a:ext>
            </a:extLst>
          </p:cNvPr>
          <p:cNvSpPr txBox="1"/>
          <p:nvPr/>
        </p:nvSpPr>
        <p:spPr>
          <a:xfrm>
            <a:off x="4973054" y="4508028"/>
            <a:ext cx="2117558" cy="738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600" b="1" dirty="0">
                <a:solidFill>
                  <a:schemeClr val="bg1"/>
                </a:solidFill>
                <a:cs typeface="Arial" panose="020B0604020202020204" pitchFamily="34" charset="0"/>
              </a:rPr>
              <a:t>Nicotine can harm the developing adolescent brain</a:t>
            </a:r>
          </a:p>
        </p:txBody>
      </p:sp>
      <p:sp>
        <p:nvSpPr>
          <p:cNvPr id="8" name="TextBox 7">
            <a:extLst>
              <a:ext uri="{FF2B5EF4-FFF2-40B4-BE49-F238E27FC236}">
                <a16:creationId xmlns:a16="http://schemas.microsoft.com/office/drawing/2014/main" id="{C5F90319-6D0C-BE71-E102-DAA904279631}"/>
              </a:ext>
            </a:extLst>
          </p:cNvPr>
          <p:cNvSpPr txBox="1"/>
          <p:nvPr/>
        </p:nvSpPr>
        <p:spPr>
          <a:xfrm>
            <a:off x="1752600" y="4508028"/>
            <a:ext cx="2117558" cy="49244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600" b="1" dirty="0">
                <a:solidFill>
                  <a:schemeClr val="bg1"/>
                </a:solidFill>
                <a:cs typeface="Arial" panose="020B0604020202020204" pitchFamily="34" charset="0"/>
              </a:rPr>
              <a:t>Nicotine is highly addictive</a:t>
            </a:r>
          </a:p>
        </p:txBody>
      </p:sp>
      <p:sp>
        <p:nvSpPr>
          <p:cNvPr id="9" name="TextBox 8">
            <a:extLst>
              <a:ext uri="{FF2B5EF4-FFF2-40B4-BE49-F238E27FC236}">
                <a16:creationId xmlns:a16="http://schemas.microsoft.com/office/drawing/2014/main" id="{15C5CCF0-CB37-A550-BA8E-F0FA9731E13B}"/>
              </a:ext>
            </a:extLst>
          </p:cNvPr>
          <p:cNvSpPr txBox="1"/>
          <p:nvPr/>
        </p:nvSpPr>
        <p:spPr>
          <a:xfrm>
            <a:off x="8240487" y="4508028"/>
            <a:ext cx="2313501" cy="738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1600" b="1" dirty="0">
                <a:solidFill>
                  <a:schemeClr val="bg1"/>
                </a:solidFill>
                <a:cs typeface="Arial" panose="020B0604020202020204" pitchFamily="34" charset="0"/>
              </a:rPr>
              <a:t>Nicotine can prime the brain for addiction to other drugs</a:t>
            </a:r>
          </a:p>
        </p:txBody>
      </p:sp>
    </p:spTree>
    <p:extLst>
      <p:ext uri="{BB962C8B-B14F-4D97-AF65-F5344CB8AC3E}">
        <p14:creationId xmlns:p14="http://schemas.microsoft.com/office/powerpoint/2010/main" val="3944063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7A85B-6D46-7745-EA11-9A5055DBDE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79C46E-1383-36A4-FC72-3B00F04AFFCB}"/>
              </a:ext>
            </a:extLst>
          </p:cNvPr>
          <p:cNvSpPr>
            <a:spLocks noGrp="1" noRot="1" noMove="1" noResize="1" noEditPoints="1" noAdjustHandles="1" noChangeArrowheads="1" noChangeShapeType="1"/>
          </p:cNvSpPr>
          <p:nvPr>
            <p:ph type="title"/>
          </p:nvPr>
        </p:nvSpPr>
        <p:spPr/>
        <p:txBody>
          <a:bodyPr/>
          <a:lstStyle/>
          <a:p>
            <a:br>
              <a:rPr lang="en-US"/>
            </a:br>
            <a:br>
              <a:rPr lang="en-US"/>
            </a:br>
            <a:br>
              <a:rPr lang="en-US"/>
            </a:br>
            <a:r>
              <a:rPr lang="en-US"/>
              <a:t>The Next Generation of E-Cigarettes: “Smart Vapes”</a:t>
            </a:r>
          </a:p>
        </p:txBody>
      </p:sp>
      <p:pic>
        <p:nvPicPr>
          <p:cNvPr id="8" name="Picture Placeholder 7" descr="A person's hands putting a pen in a bag&#10;&#10;AI-generated content may be incorrect.">
            <a:extLst>
              <a:ext uri="{FF2B5EF4-FFF2-40B4-BE49-F238E27FC236}">
                <a16:creationId xmlns:a16="http://schemas.microsoft.com/office/drawing/2014/main" id="{D06F9666-3B93-8B46-9458-EDF27A3D2C2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421728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959FA-79A7-09D2-FFE6-52CFE2906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67DFBB-EB58-AEDD-2D64-48E09001983A}"/>
              </a:ext>
            </a:extLst>
          </p:cNvPr>
          <p:cNvSpPr>
            <a:spLocks noGrp="1"/>
          </p:cNvSpPr>
          <p:nvPr>
            <p:ph type="title"/>
          </p:nvPr>
        </p:nvSpPr>
        <p:spPr/>
        <p:txBody>
          <a:bodyPr anchor="ctr"/>
          <a:lstStyle/>
          <a:p>
            <a:r>
              <a:rPr lang="en-US" b="1">
                <a:latin typeface="Arial Black" panose="020B0A04020102020204" pitchFamily="34" charset="0"/>
              </a:rPr>
              <a:t>Anatomy of Addictive Technology: </a:t>
            </a:r>
            <a:br>
              <a:rPr lang="en-US" b="1">
                <a:latin typeface="Arial Black" panose="020B0A04020102020204" pitchFamily="34" charset="0"/>
              </a:rPr>
            </a:br>
            <a:r>
              <a:rPr lang="en-US" b="1">
                <a:solidFill>
                  <a:schemeClr val="accent3"/>
                </a:solidFill>
                <a:latin typeface="Arial Black" panose="020B0A04020102020204" pitchFamily="34" charset="0"/>
              </a:rPr>
              <a:t>“Smart Vapes”</a:t>
            </a:r>
          </a:p>
        </p:txBody>
      </p:sp>
      <p:sp>
        <p:nvSpPr>
          <p:cNvPr id="3" name="TextBox 2">
            <a:extLst>
              <a:ext uri="{FF2B5EF4-FFF2-40B4-BE49-F238E27FC236}">
                <a16:creationId xmlns:a16="http://schemas.microsoft.com/office/drawing/2014/main" id="{07CC310F-D23E-A7BB-C626-D7E6FDAFC173}"/>
              </a:ext>
            </a:extLst>
          </p:cNvPr>
          <p:cNvSpPr txBox="1">
            <a:spLocks/>
          </p:cNvSpPr>
          <p:nvPr/>
        </p:nvSpPr>
        <p:spPr>
          <a:xfrm>
            <a:off x="458989" y="1673409"/>
            <a:ext cx="5395255" cy="1200329"/>
          </a:xfrm>
          <a:prstGeom prst="rect">
            <a:avLst/>
          </a:prstGeom>
          <a:noFill/>
          <a:ln w="63500" cmpd="dbl">
            <a:solidFill>
              <a:srgbClr val="FF0000"/>
            </a:solidFill>
          </a:ln>
        </p:spPr>
        <p:txBody>
          <a:bodyPr wrap="square" rtlCol="0">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mn-cs"/>
              </a:rPr>
              <a:t>WARNING: The next generation of e-cigarettes delivers addictive levels of nicotine with animation, games and Bluetooth capabilities in a pocket-sized, affordable device.</a:t>
            </a:r>
          </a:p>
        </p:txBody>
      </p:sp>
      <p:sp>
        <p:nvSpPr>
          <p:cNvPr id="4" name="TextBox 3">
            <a:extLst>
              <a:ext uri="{FF2B5EF4-FFF2-40B4-BE49-F238E27FC236}">
                <a16:creationId xmlns:a16="http://schemas.microsoft.com/office/drawing/2014/main" id="{CCA943E9-B84A-45ED-C386-9F237079EFD9}"/>
              </a:ext>
            </a:extLst>
          </p:cNvPr>
          <p:cNvSpPr txBox="1"/>
          <p:nvPr/>
        </p:nvSpPr>
        <p:spPr>
          <a:xfrm>
            <a:off x="458990" y="3169511"/>
            <a:ext cx="5395255" cy="3170099"/>
          </a:xfrm>
          <a:prstGeom prst="rect">
            <a:avLst/>
          </a:prstGeom>
          <a:solidFill>
            <a:schemeClr val="tx2"/>
          </a:solidFill>
        </p:spPr>
        <p:txBody>
          <a:bodyPr wrap="square">
            <a:spAutoFit/>
          </a:bodyPr>
          <a:lstStyle/>
          <a:p>
            <a:pPr marL="174625" lvl="0" indent="-174625" defTabSz="912813" eaLnBrk="0" fontAlgn="base" hangingPunct="0">
              <a:spcBef>
                <a:spcPct val="0"/>
              </a:spcBef>
              <a:spcAft>
                <a:spcPts val="1200"/>
              </a:spcAft>
              <a:buClr>
                <a:schemeClr val="accent2"/>
              </a:buClr>
              <a:buSzPct val="150000"/>
              <a:buFont typeface="Arial" panose="020B0604020202020204" pitchFamily="34" charset="0"/>
              <a:buChar char="•"/>
              <a:defRPr/>
            </a:pPr>
            <a:r>
              <a:rPr lang="en-US" sz="2000">
                <a:solidFill>
                  <a:srgbClr val="FFFFFF"/>
                </a:solidFill>
                <a:latin typeface="Arial" panose="020B0604020202020204" pitchFamily="34" charset="0"/>
              </a:rPr>
              <a:t>“Smart vapes” are used by more than four out of ten (42.9%) youth e-cigarette users.</a:t>
            </a:r>
          </a:p>
          <a:p>
            <a:pPr marL="174625" lvl="0" indent="-174625" defTabSz="912813" eaLnBrk="0" fontAlgn="base" hangingPunct="0">
              <a:spcBef>
                <a:spcPct val="0"/>
              </a:spcBef>
              <a:spcAft>
                <a:spcPts val="1200"/>
              </a:spcAft>
              <a:buClr>
                <a:schemeClr val="accent2"/>
              </a:buClr>
              <a:buSzPct val="150000"/>
              <a:buFont typeface="Arial" panose="020B0604020202020204" pitchFamily="34" charset="0"/>
              <a:buChar char="•"/>
              <a:defRPr/>
            </a:pPr>
            <a:r>
              <a:rPr lang="en-US" sz="2000">
                <a:solidFill>
                  <a:srgbClr val="FFFFFF"/>
                </a:solidFill>
                <a:latin typeface="Arial" panose="020B0604020202020204" pitchFamily="34" charset="0"/>
              </a:rPr>
              <a:t>Geek Bar, a “smart vape,” is the most popular e-cigarette brand among youth.</a:t>
            </a:r>
          </a:p>
          <a:p>
            <a:pPr marL="174625" lvl="0" indent="-174625" defTabSz="912813" eaLnBrk="0" fontAlgn="base" hangingPunct="0">
              <a:spcBef>
                <a:spcPct val="0"/>
              </a:spcBef>
              <a:spcAft>
                <a:spcPts val="1200"/>
              </a:spcAft>
              <a:buClr>
                <a:schemeClr val="accent2"/>
              </a:buClr>
              <a:buSzPct val="150000"/>
              <a:buFont typeface="Arial" panose="020B0604020202020204" pitchFamily="34" charset="0"/>
              <a:buChar char="•"/>
              <a:defRPr/>
            </a:pPr>
            <a:r>
              <a:rPr lang="en-US" sz="2000">
                <a:solidFill>
                  <a:srgbClr val="FFFFFF"/>
                </a:solidFill>
                <a:latin typeface="Arial" panose="020B0604020202020204" pitchFamily="34" charset="0"/>
              </a:rPr>
              <a:t>According to the Office of the Surgeon General, </a:t>
            </a:r>
            <a:r>
              <a:rPr lang="en-US" sz="2000">
                <a:solidFill>
                  <a:schemeClr val="accent3"/>
                </a:solidFill>
                <a:latin typeface="Arial" panose="020B0604020202020204" pitchFamily="34" charset="0"/>
              </a:rPr>
              <a:t>the gamification of vaping “accelerates the risk of nicotine addiction combining the behavioral addiction of both nicotine and gaming.”</a:t>
            </a:r>
          </a:p>
        </p:txBody>
      </p:sp>
      <p:pic>
        <p:nvPicPr>
          <p:cNvPr id="5" name="Picture 4" descr="Geek Bar Pulse X Disposable Vape Device - Tropical Orange Ice | Free  Shipping $75+ — 719838 NB Inc.">
            <a:extLst>
              <a:ext uri="{FF2B5EF4-FFF2-40B4-BE49-F238E27FC236}">
                <a16:creationId xmlns:a16="http://schemas.microsoft.com/office/drawing/2014/main" id="{88C77EEC-E5CC-3B3D-E3B8-AB483D8D42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87" r="20568"/>
          <a:stretch/>
        </p:blipFill>
        <p:spPr bwMode="auto">
          <a:xfrm>
            <a:off x="6519419" y="1443478"/>
            <a:ext cx="1013122" cy="17605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electronic device with a red button&#10;&#10;Description automatically generated">
            <a:extLst>
              <a:ext uri="{FF2B5EF4-FFF2-40B4-BE49-F238E27FC236}">
                <a16:creationId xmlns:a16="http://schemas.microsoft.com/office/drawing/2014/main" id="{29989F40-EDA8-62DA-912C-C983D9CF6C7B}"/>
              </a:ext>
            </a:extLst>
          </p:cNvPr>
          <p:cNvPicPr>
            <a:picLocks noChangeAspect="1"/>
          </p:cNvPicPr>
          <p:nvPr/>
        </p:nvPicPr>
        <p:blipFill>
          <a:blip r:embed="rId4" cstate="print">
            <a:extLst>
              <a:ext uri="{28A0092B-C50C-407E-A947-70E740481C1C}">
                <a14:useLocalDpi xmlns:a14="http://schemas.microsoft.com/office/drawing/2010/main" val="0"/>
              </a:ext>
            </a:extLst>
          </a:blip>
          <a:srcRect l="34272" t="32239" r="32816" b="32239"/>
          <a:stretch/>
        </p:blipFill>
        <p:spPr>
          <a:xfrm>
            <a:off x="6519421" y="3163324"/>
            <a:ext cx="1045128" cy="1692115"/>
          </a:xfrm>
          <a:prstGeom prst="rect">
            <a:avLst/>
          </a:prstGeom>
        </p:spPr>
      </p:pic>
      <p:pic>
        <p:nvPicPr>
          <p:cNvPr id="9" name="Picture 6" descr="Smart Vapes with Phone Connectivity | Advanced Features">
            <a:extLst>
              <a:ext uri="{FF2B5EF4-FFF2-40B4-BE49-F238E27FC236}">
                <a16:creationId xmlns:a16="http://schemas.microsoft.com/office/drawing/2014/main" id="{65C99DD6-3069-6B2A-8098-4A302FB7CFE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031" t="7599" r="22830" b="3835"/>
          <a:stretch/>
        </p:blipFill>
        <p:spPr bwMode="auto">
          <a:xfrm>
            <a:off x="6519419" y="4855439"/>
            <a:ext cx="1112628" cy="1854404"/>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03C1D72-491A-E1B4-9753-0DFD8D122289}"/>
              </a:ext>
            </a:extLst>
          </p:cNvPr>
          <p:cNvCxnSpPr>
            <a:cxnSpLocks/>
            <a:stCxn id="19" idx="1"/>
          </p:cNvCxnSpPr>
          <p:nvPr/>
        </p:nvCxnSpPr>
        <p:spPr>
          <a:xfrm flipH="1">
            <a:off x="7371324" y="2935896"/>
            <a:ext cx="786140" cy="114368"/>
          </a:xfrm>
          <a:prstGeom prst="straightConnector1">
            <a:avLst/>
          </a:prstGeom>
          <a:ln w="28575">
            <a:solidFill>
              <a:schemeClr val="accent3"/>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2C8B688-18EB-CF42-1C5B-4B84AA4941B5}"/>
              </a:ext>
            </a:extLst>
          </p:cNvPr>
          <p:cNvCxnSpPr>
            <a:cxnSpLocks/>
            <a:stCxn id="21" idx="1"/>
          </p:cNvCxnSpPr>
          <p:nvPr/>
        </p:nvCxnSpPr>
        <p:spPr>
          <a:xfrm flipH="1" flipV="1">
            <a:off x="7051667" y="3968600"/>
            <a:ext cx="1105794" cy="195500"/>
          </a:xfrm>
          <a:prstGeom prst="straightConnector1">
            <a:avLst/>
          </a:prstGeom>
          <a:ln w="28575">
            <a:solidFill>
              <a:schemeClr val="accent3"/>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4652E464-23EF-D0B7-B7BF-CF13556D50D9}"/>
              </a:ext>
            </a:extLst>
          </p:cNvPr>
          <p:cNvCxnSpPr>
            <a:cxnSpLocks/>
            <a:stCxn id="22" idx="1"/>
          </p:cNvCxnSpPr>
          <p:nvPr/>
        </p:nvCxnSpPr>
        <p:spPr>
          <a:xfrm flipH="1" flipV="1">
            <a:off x="7306888" y="5680870"/>
            <a:ext cx="850573" cy="85734"/>
          </a:xfrm>
          <a:prstGeom prst="straightConnector1">
            <a:avLst/>
          </a:prstGeom>
          <a:ln w="28575">
            <a:solidFill>
              <a:schemeClr val="accent3"/>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7B93F84-B9E1-F659-4D88-8ACF9CBD7718}"/>
              </a:ext>
            </a:extLst>
          </p:cNvPr>
          <p:cNvSpPr txBox="1"/>
          <p:nvPr/>
        </p:nvSpPr>
        <p:spPr>
          <a:xfrm>
            <a:off x="8157461" y="1719576"/>
            <a:ext cx="3323831" cy="553998"/>
          </a:xfrm>
          <a:prstGeom prst="rect">
            <a:avLst/>
          </a:prstGeom>
          <a:noFill/>
        </p:spPr>
        <p:txBody>
          <a:bodyPr wrap="square" rtlCol="0">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Digital screen with animations and graphics that can be customized.</a:t>
            </a:r>
          </a:p>
        </p:txBody>
      </p:sp>
      <p:sp>
        <p:nvSpPr>
          <p:cNvPr id="19" name="TextBox 18">
            <a:extLst>
              <a:ext uri="{FF2B5EF4-FFF2-40B4-BE49-F238E27FC236}">
                <a16:creationId xmlns:a16="http://schemas.microsoft.com/office/drawing/2014/main" id="{91D7A6E8-C98B-9AD8-0ABE-6289BE63A413}"/>
              </a:ext>
            </a:extLst>
          </p:cNvPr>
          <p:cNvSpPr txBox="1"/>
          <p:nvPr/>
        </p:nvSpPr>
        <p:spPr>
          <a:xfrm>
            <a:off x="8157464" y="2543481"/>
            <a:ext cx="3688172" cy="784830"/>
          </a:xfrm>
          <a:prstGeom prst="rect">
            <a:avLst/>
          </a:prstGeom>
          <a:noFill/>
        </p:spPr>
        <p:txBody>
          <a:bodyPr wrap="square" rtlCol="0">
            <a:spAutoFit/>
          </a:bodyPr>
          <a:lstStyle>
            <a:defPPr>
              <a:defRPr lang="en-US"/>
            </a:defPPr>
            <a:lvl1pPr marR="0" lvl="0" indent="0" defTabSz="912813" eaLnBrk="0" fontAlgn="base" hangingPunct="0">
              <a:lnSpc>
                <a:spcPct val="100000"/>
              </a:lnSpc>
              <a:spcBef>
                <a:spcPct val="0"/>
              </a:spcBef>
              <a:spcAft>
                <a:spcPct val="0"/>
              </a:spcAft>
              <a:buClrTx/>
              <a:buSzTx/>
              <a:buFontTx/>
              <a:buNone/>
              <a:tabLst/>
              <a:defRPr kumimoji="0" sz="1400" b="0" i="0" u="none" strike="noStrike" cap="none" spc="0" normalizeH="0" baseline="0">
                <a:ln>
                  <a:noFill/>
                </a:ln>
                <a:solidFill>
                  <a:srgbClr val="000000"/>
                </a:solidFill>
                <a:effectLst/>
                <a:uLnTx/>
                <a:uFillTx/>
                <a:latin typeface="Arial" panose="020B0604020202020204" pitchFamily="34" charset="0"/>
              </a:defRPr>
            </a:lvl1pPr>
          </a:lstStyle>
          <a:p>
            <a:r>
              <a:rPr lang="en-US" sz="1500"/>
              <a:t>Some products have a “Boost” mode to increase battery power and allow for bigger puffs and greater nicotine delivery.</a:t>
            </a:r>
          </a:p>
        </p:txBody>
      </p:sp>
      <p:sp>
        <p:nvSpPr>
          <p:cNvPr id="21" name="TextBox 20">
            <a:extLst>
              <a:ext uri="{FF2B5EF4-FFF2-40B4-BE49-F238E27FC236}">
                <a16:creationId xmlns:a16="http://schemas.microsoft.com/office/drawing/2014/main" id="{7F5B746B-18FE-1D0E-0513-6BE443236371}"/>
              </a:ext>
            </a:extLst>
          </p:cNvPr>
          <p:cNvSpPr txBox="1"/>
          <p:nvPr/>
        </p:nvSpPr>
        <p:spPr>
          <a:xfrm>
            <a:off x="8157461" y="3887101"/>
            <a:ext cx="4028997" cy="553998"/>
          </a:xfrm>
          <a:prstGeom prst="rect">
            <a:avLst/>
          </a:prstGeom>
          <a:noFill/>
        </p:spPr>
        <p:txBody>
          <a:bodyPr wrap="square" rtlCol="0">
            <a:spAutoFit/>
          </a:bodyPr>
          <a:lstStyle>
            <a:defPPr>
              <a:defRPr lang="en-US"/>
            </a:defPPr>
            <a:lvl1pPr>
              <a:defRPr sz="1400"/>
            </a:lvl1pPr>
          </a:lstStyle>
          <a:p>
            <a:pPr defTabSz="912813" eaLnBrk="0" fontAlgn="base" hangingPunct="0">
              <a:spcBef>
                <a:spcPct val="0"/>
              </a:spcBef>
              <a:spcAft>
                <a:spcPct val="0"/>
              </a:spcAft>
            </a:pPr>
            <a:r>
              <a:rPr kumimoji="0" lang="en-US" sz="15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Devices can mimic small gaming devices, making them easy to hide in plain sight. </a:t>
            </a:r>
            <a:endParaRPr lang="en-US" sz="1500">
              <a:solidFill>
                <a:srgbClr val="000000"/>
              </a:solidFill>
              <a:latin typeface="Arial" panose="020B0604020202020204" pitchFamily="34" charset="0"/>
            </a:endParaRPr>
          </a:p>
        </p:txBody>
      </p:sp>
      <p:sp>
        <p:nvSpPr>
          <p:cNvPr id="22" name="TextBox 21">
            <a:extLst>
              <a:ext uri="{FF2B5EF4-FFF2-40B4-BE49-F238E27FC236}">
                <a16:creationId xmlns:a16="http://schemas.microsoft.com/office/drawing/2014/main" id="{5D2C4BF9-0090-FD24-CF5F-A91A24448C12}"/>
              </a:ext>
            </a:extLst>
          </p:cNvPr>
          <p:cNvSpPr txBox="1"/>
          <p:nvPr/>
        </p:nvSpPr>
        <p:spPr>
          <a:xfrm>
            <a:off x="8157461" y="5143356"/>
            <a:ext cx="3605085" cy="1246495"/>
          </a:xfrm>
          <a:prstGeom prst="rect">
            <a:avLst/>
          </a:prstGeom>
          <a:noFill/>
        </p:spPr>
        <p:txBody>
          <a:bodyPr wrap="square" rtlCol="0">
            <a:spAutoFit/>
          </a:bodyPr>
          <a:lstStyle>
            <a:defPPr>
              <a:defRPr lang="en-US"/>
            </a:defPPr>
            <a:lvl1pPr>
              <a:defRPr sz="1400"/>
            </a:lvl1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Bluetooth connectivity enables the       e-cigarette to act like a smart accessory, providing notifications for phone calls, text messages, social media activities, and other actions. </a:t>
            </a:r>
          </a:p>
        </p:txBody>
      </p:sp>
      <p:cxnSp>
        <p:nvCxnSpPr>
          <p:cNvPr id="31" name="Straight Arrow Connector 30">
            <a:extLst>
              <a:ext uri="{FF2B5EF4-FFF2-40B4-BE49-F238E27FC236}">
                <a16:creationId xmlns:a16="http://schemas.microsoft.com/office/drawing/2014/main" id="{66C03C58-B028-1FDE-4769-0C76F0071CFD}"/>
              </a:ext>
            </a:extLst>
          </p:cNvPr>
          <p:cNvCxnSpPr>
            <a:cxnSpLocks/>
            <a:stCxn id="18" idx="1"/>
          </p:cNvCxnSpPr>
          <p:nvPr/>
        </p:nvCxnSpPr>
        <p:spPr>
          <a:xfrm flipH="1">
            <a:off x="7435765" y="1996575"/>
            <a:ext cx="721696" cy="386471"/>
          </a:xfrm>
          <a:prstGeom prst="straightConnector1">
            <a:avLst/>
          </a:prstGeom>
          <a:ln w="28575">
            <a:solidFill>
              <a:schemeClr val="accent3"/>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9299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0BA63-0E7B-4311-C576-559395626162}"/>
              </a:ext>
            </a:extLst>
          </p:cNvPr>
          <p:cNvSpPr>
            <a:spLocks noGrp="1"/>
          </p:cNvSpPr>
          <p:nvPr>
            <p:ph type="title"/>
          </p:nvPr>
        </p:nvSpPr>
        <p:spPr>
          <a:xfrm>
            <a:off x="838200" y="484632"/>
            <a:ext cx="10919908" cy="941832"/>
          </a:xfrm>
        </p:spPr>
        <p:txBody>
          <a:bodyPr/>
          <a:lstStyle/>
          <a:p>
            <a:r>
              <a:rPr lang="en-US" dirty="0">
                <a:latin typeface="Arial Black" panose="020B0A04020102020204" pitchFamily="34" charset="0"/>
              </a:rPr>
              <a:t>“Smart Vape” Marketing </a:t>
            </a:r>
            <a:r>
              <a:rPr lang="en-US" dirty="0">
                <a:solidFill>
                  <a:schemeClr val="accent3"/>
                </a:solidFill>
                <a:latin typeface="Arial Black" panose="020B0A04020102020204" pitchFamily="34" charset="0"/>
              </a:rPr>
              <a:t>Targets Young People</a:t>
            </a:r>
            <a:endParaRPr lang="en-US" dirty="0">
              <a:solidFill>
                <a:schemeClr val="accent3"/>
              </a:solidFill>
            </a:endParaRPr>
          </a:p>
        </p:txBody>
      </p:sp>
      <p:pic>
        <p:nvPicPr>
          <p:cNvPr id="4" name="Content Placeholder 4" descr="Two men posing for a picture&#10;&#10;AI-generated content may be incorrect.">
            <a:extLst>
              <a:ext uri="{FF2B5EF4-FFF2-40B4-BE49-F238E27FC236}">
                <a16:creationId xmlns:a16="http://schemas.microsoft.com/office/drawing/2014/main" id="{D99F1AF4-AA28-02CD-8401-282553D22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804" y="1483566"/>
            <a:ext cx="2863431" cy="2849079"/>
          </a:xfrm>
          <a:prstGeom prst="rect">
            <a:avLst/>
          </a:prstGeom>
        </p:spPr>
      </p:pic>
      <p:pic>
        <p:nvPicPr>
          <p:cNvPr id="5" name="Content Placeholder 4" descr="A screenshot of a social media post&#10;&#10;AI-generated content may be incorrect.">
            <a:extLst>
              <a:ext uri="{FF2B5EF4-FFF2-40B4-BE49-F238E27FC236}">
                <a16:creationId xmlns:a16="http://schemas.microsoft.com/office/drawing/2014/main" id="{2193EE5D-A39D-9949-745B-45911ED7D5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804" y="4579181"/>
            <a:ext cx="3446059" cy="2069135"/>
          </a:xfrm>
          <a:prstGeom prst="rect">
            <a:avLst/>
          </a:prstGeom>
        </p:spPr>
      </p:pic>
      <p:pic>
        <p:nvPicPr>
          <p:cNvPr id="6" name="Picture 5" descr="A poster of a music event&#10;&#10;AI-generated content may be incorrect.">
            <a:extLst>
              <a:ext uri="{FF2B5EF4-FFF2-40B4-BE49-F238E27FC236}">
                <a16:creationId xmlns:a16="http://schemas.microsoft.com/office/drawing/2014/main" id="{5ED9B9A6-B4ED-F7FD-6CD3-3881F72440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6480" y="1716406"/>
            <a:ext cx="2577442" cy="2568472"/>
          </a:xfrm>
          <a:prstGeom prst="rect">
            <a:avLst/>
          </a:prstGeom>
        </p:spPr>
      </p:pic>
      <p:pic>
        <p:nvPicPr>
          <p:cNvPr id="7" name="Content Placeholder 4" descr="A screenshot of a social media post&#10;&#10;AI-generated content may be incorrect.">
            <a:extLst>
              <a:ext uri="{FF2B5EF4-FFF2-40B4-BE49-F238E27FC236}">
                <a16:creationId xmlns:a16="http://schemas.microsoft.com/office/drawing/2014/main" id="{E5E5C6B7-6FC9-6217-47F8-C88737AA69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6803" y="4676965"/>
            <a:ext cx="2967653" cy="1734674"/>
          </a:xfrm>
          <a:prstGeom prst="rect">
            <a:avLst/>
          </a:prstGeom>
        </p:spPr>
      </p:pic>
      <p:pic>
        <p:nvPicPr>
          <p:cNvPr id="8" name="Picture 2">
            <a:extLst>
              <a:ext uri="{FF2B5EF4-FFF2-40B4-BE49-F238E27FC236}">
                <a16:creationId xmlns:a16="http://schemas.microsoft.com/office/drawing/2014/main" id="{3685C234-B83A-0591-ECC8-A15F3976E2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4917" y="1811308"/>
            <a:ext cx="3041337" cy="2027558"/>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4" descr="A screenshot of a social media post&#10;&#10;AI-generated content may be incorrect.">
            <a:extLst>
              <a:ext uri="{FF2B5EF4-FFF2-40B4-BE49-F238E27FC236}">
                <a16:creationId xmlns:a16="http://schemas.microsoft.com/office/drawing/2014/main" id="{A5E34B7E-D3CA-BF15-5C37-962A73D160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98138" y="4032913"/>
            <a:ext cx="4093862" cy="2737255"/>
          </a:xfrm>
          <a:prstGeom prst="rect">
            <a:avLst/>
          </a:prstGeom>
        </p:spPr>
      </p:pic>
    </p:spTree>
    <p:extLst>
      <p:ext uri="{BB962C8B-B14F-4D97-AF65-F5344CB8AC3E}">
        <p14:creationId xmlns:p14="http://schemas.microsoft.com/office/powerpoint/2010/main" val="385261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54265-1B3D-9E1E-1AD1-91C99CFEFE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4BF8C8A-3C91-A32D-6F08-9E02A96A64B2}"/>
              </a:ext>
            </a:extLst>
          </p:cNvPr>
          <p:cNvSpPr txBox="1"/>
          <p:nvPr/>
        </p:nvSpPr>
        <p:spPr>
          <a:xfrm>
            <a:off x="1793775" y="1568492"/>
            <a:ext cx="2622834" cy="400110"/>
          </a:xfrm>
          <a:prstGeom prst="rect">
            <a:avLst/>
          </a:prstGeom>
          <a:noFill/>
        </p:spPr>
        <p:txBody>
          <a:bodyPr wrap="none" rtlCol="0">
            <a:spAutoFit/>
          </a:bodyPr>
          <a:lstStyle/>
          <a:p>
            <a:pPr marL="342900" indent="-342900">
              <a:buAutoNum type="arabicPeriod"/>
            </a:pPr>
            <a:r>
              <a:rPr lang="en-US" sz="2000" b="1">
                <a:solidFill>
                  <a:schemeClr val="tx2"/>
                </a:solidFill>
              </a:rPr>
              <a:t>Geek Bar (61.1%)</a:t>
            </a:r>
          </a:p>
        </p:txBody>
      </p:sp>
      <p:pic>
        <p:nvPicPr>
          <p:cNvPr id="6" name="Picture 4" descr="VUSE Alto Menthol Pods | Pack of 4 | Electric Tobacconist">
            <a:extLst>
              <a:ext uri="{FF2B5EF4-FFF2-40B4-BE49-F238E27FC236}">
                <a16:creationId xmlns:a16="http://schemas.microsoft.com/office/drawing/2014/main" id="{0CC76231-A777-9433-733E-2FA77BF6160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947" t="16140" r="29181" b="12983"/>
          <a:stretch/>
        </p:blipFill>
        <p:spPr bwMode="auto">
          <a:xfrm>
            <a:off x="5629128" y="4414351"/>
            <a:ext cx="1074821" cy="18193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80A653-A520-445E-8DE2-F40435162F10}"/>
              </a:ext>
            </a:extLst>
          </p:cNvPr>
          <p:cNvSpPr txBox="1"/>
          <p:nvPr/>
        </p:nvSpPr>
        <p:spPr>
          <a:xfrm>
            <a:off x="4920643" y="1568492"/>
            <a:ext cx="2260555" cy="400110"/>
          </a:xfrm>
          <a:prstGeom prst="rect">
            <a:avLst/>
          </a:prstGeom>
          <a:noFill/>
        </p:spPr>
        <p:txBody>
          <a:bodyPr wrap="none" rtlCol="0">
            <a:spAutoFit/>
          </a:bodyPr>
          <a:lstStyle/>
          <a:p>
            <a:r>
              <a:rPr lang="en-US" sz="2000" b="1">
                <a:solidFill>
                  <a:schemeClr val="tx2"/>
                </a:solidFill>
              </a:rPr>
              <a:t>2. Elf Bar (20.0%)</a:t>
            </a:r>
          </a:p>
        </p:txBody>
      </p:sp>
      <p:sp>
        <p:nvSpPr>
          <p:cNvPr id="9" name="TextBox 8">
            <a:extLst>
              <a:ext uri="{FF2B5EF4-FFF2-40B4-BE49-F238E27FC236}">
                <a16:creationId xmlns:a16="http://schemas.microsoft.com/office/drawing/2014/main" id="{DD3F34AA-47D5-3246-2932-6AC373023250}"/>
              </a:ext>
            </a:extLst>
          </p:cNvPr>
          <p:cNvSpPr txBox="1"/>
          <p:nvPr/>
        </p:nvSpPr>
        <p:spPr>
          <a:xfrm>
            <a:off x="7700815" y="1568492"/>
            <a:ext cx="2715808" cy="400110"/>
          </a:xfrm>
          <a:prstGeom prst="rect">
            <a:avLst/>
          </a:prstGeom>
          <a:noFill/>
        </p:spPr>
        <p:txBody>
          <a:bodyPr wrap="none" rtlCol="0">
            <a:spAutoFit/>
          </a:bodyPr>
          <a:lstStyle/>
          <a:p>
            <a:r>
              <a:rPr lang="en-US" sz="2000" b="1">
                <a:solidFill>
                  <a:schemeClr val="tx2"/>
                </a:solidFill>
              </a:rPr>
              <a:t>3.  Lost Mary (18.5%)</a:t>
            </a:r>
          </a:p>
        </p:txBody>
      </p:sp>
      <p:sp>
        <p:nvSpPr>
          <p:cNvPr id="10" name="TextBox 9">
            <a:extLst>
              <a:ext uri="{FF2B5EF4-FFF2-40B4-BE49-F238E27FC236}">
                <a16:creationId xmlns:a16="http://schemas.microsoft.com/office/drawing/2014/main" id="{F9F77B1C-FEF4-4469-7FD0-B728A56EBD8D}"/>
              </a:ext>
            </a:extLst>
          </p:cNvPr>
          <p:cNvSpPr txBox="1"/>
          <p:nvPr/>
        </p:nvSpPr>
        <p:spPr>
          <a:xfrm>
            <a:off x="85071" y="6507293"/>
            <a:ext cx="8878136" cy="307777"/>
          </a:xfrm>
          <a:prstGeom prst="rect">
            <a:avLst/>
          </a:prstGeom>
          <a:noFill/>
        </p:spPr>
        <p:txBody>
          <a:bodyPr wrap="none" rtlCol="0">
            <a:spAutoFit/>
          </a:bodyPr>
          <a:lstStyle/>
          <a:p>
            <a:pPr>
              <a:defRPr/>
            </a:pPr>
            <a:r>
              <a:rPr lang="en-US" sz="1400" i="1">
                <a:solidFill>
                  <a:prstClr val="black"/>
                </a:solidFill>
                <a:latin typeface="+mj-lt"/>
              </a:rPr>
              <a:t>Source: CDC, National Youth Tobacco Survey (NYTS), data represents any use of a brand in the last 30 days</a:t>
            </a:r>
          </a:p>
        </p:txBody>
      </p:sp>
      <p:sp>
        <p:nvSpPr>
          <p:cNvPr id="11" name="TextBox 10">
            <a:extLst>
              <a:ext uri="{FF2B5EF4-FFF2-40B4-BE49-F238E27FC236}">
                <a16:creationId xmlns:a16="http://schemas.microsoft.com/office/drawing/2014/main" id="{FF1CB23F-4E82-3751-7C95-5C3C3D98D4AA}"/>
              </a:ext>
            </a:extLst>
          </p:cNvPr>
          <p:cNvSpPr txBox="1"/>
          <p:nvPr/>
        </p:nvSpPr>
        <p:spPr>
          <a:xfrm>
            <a:off x="1793777" y="3960383"/>
            <a:ext cx="1963999" cy="400110"/>
          </a:xfrm>
          <a:prstGeom prst="rect">
            <a:avLst/>
          </a:prstGeom>
          <a:noFill/>
        </p:spPr>
        <p:txBody>
          <a:bodyPr wrap="none" rtlCol="0">
            <a:spAutoFit/>
          </a:bodyPr>
          <a:lstStyle/>
          <a:p>
            <a:r>
              <a:rPr lang="en-US" sz="2000" b="1">
                <a:solidFill>
                  <a:schemeClr val="tx2"/>
                </a:solidFill>
              </a:rPr>
              <a:t>4. RAZ (18.0%)</a:t>
            </a:r>
          </a:p>
        </p:txBody>
      </p:sp>
      <p:sp>
        <p:nvSpPr>
          <p:cNvPr id="12" name="TextBox 11">
            <a:extLst>
              <a:ext uri="{FF2B5EF4-FFF2-40B4-BE49-F238E27FC236}">
                <a16:creationId xmlns:a16="http://schemas.microsoft.com/office/drawing/2014/main" id="{3BE5F461-4EF8-BE28-B9C5-4BF1DDD2A78B}"/>
              </a:ext>
            </a:extLst>
          </p:cNvPr>
          <p:cNvSpPr txBox="1"/>
          <p:nvPr/>
        </p:nvSpPr>
        <p:spPr>
          <a:xfrm>
            <a:off x="5016685" y="3933134"/>
            <a:ext cx="2039469" cy="400110"/>
          </a:xfrm>
          <a:prstGeom prst="rect">
            <a:avLst/>
          </a:prstGeom>
          <a:noFill/>
        </p:spPr>
        <p:txBody>
          <a:bodyPr wrap="none" rtlCol="0">
            <a:spAutoFit/>
          </a:bodyPr>
          <a:lstStyle/>
          <a:p>
            <a:r>
              <a:rPr lang="en-US" sz="2000" b="1">
                <a:solidFill>
                  <a:schemeClr val="tx2"/>
                </a:solidFill>
              </a:rPr>
              <a:t>5. Vuse (14.6%)</a:t>
            </a:r>
          </a:p>
        </p:txBody>
      </p:sp>
      <p:sp>
        <p:nvSpPr>
          <p:cNvPr id="13" name="TextBox 12">
            <a:extLst>
              <a:ext uri="{FF2B5EF4-FFF2-40B4-BE49-F238E27FC236}">
                <a16:creationId xmlns:a16="http://schemas.microsoft.com/office/drawing/2014/main" id="{83DF5D04-D507-2C70-B84B-85B946B6B260}"/>
              </a:ext>
            </a:extLst>
          </p:cNvPr>
          <p:cNvSpPr txBox="1"/>
          <p:nvPr/>
        </p:nvSpPr>
        <p:spPr>
          <a:xfrm>
            <a:off x="7770693" y="3928425"/>
            <a:ext cx="2276585" cy="400110"/>
          </a:xfrm>
          <a:prstGeom prst="rect">
            <a:avLst/>
          </a:prstGeom>
          <a:noFill/>
        </p:spPr>
        <p:txBody>
          <a:bodyPr wrap="none" rtlCol="0">
            <a:spAutoFit/>
          </a:bodyPr>
          <a:lstStyle/>
          <a:p>
            <a:r>
              <a:rPr lang="en-US" sz="2000" b="1">
                <a:solidFill>
                  <a:schemeClr val="tx2"/>
                </a:solidFill>
              </a:rPr>
              <a:t>6. Breeze (13.2%)</a:t>
            </a:r>
          </a:p>
        </p:txBody>
      </p:sp>
      <p:pic>
        <p:nvPicPr>
          <p:cNvPr id="14" name="Picture 13" descr="Elf Bar 5000 Puff 13ML Disposable">
            <a:extLst>
              <a:ext uri="{FF2B5EF4-FFF2-40B4-BE49-F238E27FC236}">
                <a16:creationId xmlns:a16="http://schemas.microsoft.com/office/drawing/2014/main" id="{790B3285-5804-C4DB-8C59-AAF37F67D3E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397" t="6484" r="25348" b="6562"/>
          <a:stretch/>
        </p:blipFill>
        <p:spPr bwMode="auto">
          <a:xfrm>
            <a:off x="5661703" y="2032636"/>
            <a:ext cx="1009672" cy="18193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Breeze Smoke Strawberry – Alsaif Vape">
            <a:extLst>
              <a:ext uri="{FF2B5EF4-FFF2-40B4-BE49-F238E27FC236}">
                <a16:creationId xmlns:a16="http://schemas.microsoft.com/office/drawing/2014/main" id="{7F9D81CC-8BB9-6515-CD3B-D25AA94C86D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859" t="5240" r="34656" b="5321"/>
          <a:stretch/>
        </p:blipFill>
        <p:spPr bwMode="auto">
          <a:xfrm>
            <a:off x="8547037" y="4491510"/>
            <a:ext cx="511682" cy="166507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036B30B-6BDB-5F82-7908-01E98055411B}"/>
              </a:ext>
            </a:extLst>
          </p:cNvPr>
          <p:cNvSpPr txBox="1">
            <a:spLocks/>
          </p:cNvSpPr>
          <p:nvPr/>
        </p:nvSpPr>
        <p:spPr bwMode="auto">
          <a:xfrm>
            <a:off x="838200" y="325725"/>
            <a:ext cx="10515600" cy="941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912813" rtl="0" eaLnBrk="1" fontAlgn="base" hangingPunct="1">
              <a:lnSpc>
                <a:spcPct val="90000"/>
              </a:lnSpc>
              <a:spcBef>
                <a:spcPct val="0"/>
              </a:spcBef>
              <a:spcAft>
                <a:spcPct val="0"/>
              </a:spcAft>
              <a:defRPr sz="3200" b="1" kern="1200">
                <a:solidFill>
                  <a:schemeClr val="bg1"/>
                </a:solidFill>
                <a:latin typeface="Arial Black" panose="020B0604020202020204" pitchFamily="34" charset="0"/>
                <a:ea typeface="Arial Black" panose="020B0604020202020204" pitchFamily="34" charset="0"/>
                <a:cs typeface="Arial Black" panose="020B0604020202020204" pitchFamily="34" charset="0"/>
              </a:defRPr>
            </a:lvl1pPr>
            <a:lvl2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2pPr>
            <a:lvl3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3pPr>
            <a:lvl4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4pPr>
            <a:lvl5pPr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5pPr>
            <a:lvl6pPr marL="4572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6pPr>
            <a:lvl7pPr marL="9144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7pPr>
            <a:lvl8pPr marL="13716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8pPr>
            <a:lvl9pPr marL="1828800" algn="l" defTabSz="912813" rtl="0" eaLnBrk="1" fontAlgn="base" hangingPunct="1">
              <a:lnSpc>
                <a:spcPct val="90000"/>
              </a:lnSpc>
              <a:spcBef>
                <a:spcPct val="0"/>
              </a:spcBef>
              <a:spcAft>
                <a:spcPct val="0"/>
              </a:spcAft>
              <a:defRPr sz="3600" b="1">
                <a:solidFill>
                  <a:schemeClr val="accent1"/>
                </a:solidFill>
                <a:latin typeface="Arial Black" panose="020B0604020202020204" pitchFamily="34" charset="0"/>
                <a:ea typeface="Arial Black" panose="020B0604020202020204" pitchFamily="34" charset="0"/>
                <a:cs typeface="Arial Black" panose="020B0604020202020204" pitchFamily="34" charset="0"/>
              </a:defRPr>
            </a:lvl9pPr>
          </a:lstStyle>
          <a:p>
            <a:r>
              <a:rPr lang="en-US" sz="3000"/>
              <a:t>Most Popular </a:t>
            </a:r>
            <a:r>
              <a:rPr lang="en-US" sz="3000">
                <a:solidFill>
                  <a:srgbClr val="FFC000"/>
                </a:solidFill>
              </a:rPr>
              <a:t>E-Cigarette Brands </a:t>
            </a:r>
            <a:r>
              <a:rPr lang="en-US" sz="3000"/>
              <a:t>Among Middle &amp; High School Users, 2025</a:t>
            </a:r>
          </a:p>
        </p:txBody>
      </p:sp>
      <p:pic>
        <p:nvPicPr>
          <p:cNvPr id="2" name="Picture 2" descr="Shop Frozen Strawberry Geek Bar Pulse 15000 Disposable | ProVape">
            <a:extLst>
              <a:ext uri="{FF2B5EF4-FFF2-40B4-BE49-F238E27FC236}">
                <a16:creationId xmlns:a16="http://schemas.microsoft.com/office/drawing/2014/main" id="{7BAA5160-F1B9-FDAE-29E8-F7625E2D1A2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52" r="11852" b="8644"/>
          <a:stretch/>
        </p:blipFill>
        <p:spPr bwMode="auto">
          <a:xfrm>
            <a:off x="2019588" y="1902086"/>
            <a:ext cx="1790484" cy="17915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az DC25000 Disposable Vape 25000 Puffs ⋆ 100% Authentic ⋆ $15.75">
            <a:extLst>
              <a:ext uri="{FF2B5EF4-FFF2-40B4-BE49-F238E27FC236}">
                <a16:creationId xmlns:a16="http://schemas.microsoft.com/office/drawing/2014/main" id="{6446678D-5973-CFC1-EF7D-9DE11BBB14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9806" y="4394723"/>
            <a:ext cx="1811593" cy="18115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hop Berry Burst Lost Mary MT15000 Turbo Disposable Pod Device">
            <a:extLst>
              <a:ext uri="{FF2B5EF4-FFF2-40B4-BE49-F238E27FC236}">
                <a16:creationId xmlns:a16="http://schemas.microsoft.com/office/drawing/2014/main" id="{5131F577-0BE0-6ACC-D0D9-12057715F46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157" t="8500" r="32157" b="7480"/>
          <a:stretch/>
        </p:blipFill>
        <p:spPr bwMode="auto">
          <a:xfrm>
            <a:off x="8653626" y="1994762"/>
            <a:ext cx="810186" cy="19075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eeze Prime Disposable Vape - The Vapor Shoppe">
            <a:extLst>
              <a:ext uri="{FF2B5EF4-FFF2-40B4-BE49-F238E27FC236}">
                <a16:creationId xmlns:a16="http://schemas.microsoft.com/office/drawing/2014/main" id="{758B5156-F260-53CF-AFC4-A9BA8B4AED8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4245" t="6667" r="23473" b="7917"/>
          <a:stretch/>
        </p:blipFill>
        <p:spPr bwMode="auto">
          <a:xfrm>
            <a:off x="9126100" y="4354695"/>
            <a:ext cx="1079241" cy="1763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090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5C15-6674-13CA-CC1E-BDF3294074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4A1832-F437-18E6-28E9-C8C9EDB16536}"/>
              </a:ext>
            </a:extLst>
          </p:cNvPr>
          <p:cNvSpPr>
            <a:spLocks noGrp="1"/>
          </p:cNvSpPr>
          <p:nvPr>
            <p:ph type="title"/>
          </p:nvPr>
        </p:nvSpPr>
        <p:spPr/>
        <p:txBody>
          <a:bodyPr/>
          <a:lstStyle/>
          <a:p>
            <a:r>
              <a:rPr lang="en-US"/>
              <a:t>Where We Are</a:t>
            </a:r>
            <a:br>
              <a:rPr lang="en-US" sz="2900">
                <a:solidFill>
                  <a:schemeClr val="accent3"/>
                </a:solidFill>
              </a:rPr>
            </a:br>
            <a:r>
              <a:rPr lang="en-US" sz="3600">
                <a:solidFill>
                  <a:schemeClr val="accent3"/>
                </a:solidFill>
              </a:rPr>
              <a:t>Industry Playbook</a:t>
            </a:r>
          </a:p>
        </p:txBody>
      </p:sp>
      <p:pic>
        <p:nvPicPr>
          <p:cNvPr id="12" name="Picture Placeholder 11" descr="Red pinpointers pinned on a road">
            <a:extLst>
              <a:ext uri="{FF2B5EF4-FFF2-40B4-BE49-F238E27FC236}">
                <a16:creationId xmlns:a16="http://schemas.microsoft.com/office/drawing/2014/main" id="{544F8D89-899D-8223-DECE-4F710EB9CEC1}"/>
              </a:ext>
            </a:extLst>
          </p:cNvPr>
          <p:cNvPicPr>
            <a:picLocks noGrp="1" noChangeAspect="1"/>
          </p:cNvPicPr>
          <p:nvPr>
            <p:ph type="pic" sz="quarter" idx="10"/>
          </p:nvPr>
        </p:nvPicPr>
        <p:blipFill rotWithShape="1">
          <a:blip r:embed="rId3"/>
          <a:srcRect l="13973" t="-90" r="40598" b="8138"/>
          <a:stretch>
            <a:fillRect/>
          </a:stretch>
        </p:blipFill>
        <p:spPr/>
      </p:pic>
    </p:spTree>
    <p:extLst>
      <p:ext uri="{BB962C8B-B14F-4D97-AF65-F5344CB8AC3E}">
        <p14:creationId xmlns:p14="http://schemas.microsoft.com/office/powerpoint/2010/main" val="4272514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2BFD-383E-6CA0-8E0E-DDCFA292D080}"/>
              </a:ext>
            </a:extLst>
          </p:cNvPr>
          <p:cNvSpPr>
            <a:spLocks noGrp="1"/>
          </p:cNvSpPr>
          <p:nvPr>
            <p:ph type="title"/>
          </p:nvPr>
        </p:nvSpPr>
        <p:spPr/>
        <p:txBody>
          <a:bodyPr>
            <a:normAutofit/>
          </a:bodyPr>
          <a:lstStyle/>
          <a:p>
            <a:r>
              <a:rPr lang="en-US" sz="3333" dirty="0"/>
              <a:t>Industry Strategies</a:t>
            </a:r>
          </a:p>
        </p:txBody>
      </p:sp>
      <p:sp>
        <p:nvSpPr>
          <p:cNvPr id="9" name="Text Placeholder 8">
            <a:extLst>
              <a:ext uri="{FF2B5EF4-FFF2-40B4-BE49-F238E27FC236}">
                <a16:creationId xmlns:a16="http://schemas.microsoft.com/office/drawing/2014/main" id="{9AA83C2C-5720-9B06-475E-099648305037}"/>
              </a:ext>
            </a:extLst>
          </p:cNvPr>
          <p:cNvSpPr>
            <a:spLocks noGrp="1"/>
          </p:cNvSpPr>
          <p:nvPr>
            <p:ph type="body" sz="quarter" idx="30"/>
          </p:nvPr>
        </p:nvSpPr>
        <p:spPr>
          <a:xfrm>
            <a:off x="979674" y="3314054"/>
            <a:ext cx="2709333" cy="655635"/>
          </a:xfrm>
        </p:spPr>
        <p:txBody>
          <a:bodyPr/>
          <a:lstStyle/>
          <a:p>
            <a:r>
              <a:rPr lang="en-US" sz="1833" dirty="0"/>
              <a:t>Targeting Youth </a:t>
            </a:r>
          </a:p>
        </p:txBody>
      </p:sp>
      <p:sp>
        <p:nvSpPr>
          <p:cNvPr id="10" name="Text Placeholder 9">
            <a:extLst>
              <a:ext uri="{FF2B5EF4-FFF2-40B4-BE49-F238E27FC236}">
                <a16:creationId xmlns:a16="http://schemas.microsoft.com/office/drawing/2014/main" id="{7D70E03C-8C89-070C-C054-524D2DF77FBD}"/>
              </a:ext>
            </a:extLst>
          </p:cNvPr>
          <p:cNvSpPr>
            <a:spLocks noGrp="1"/>
          </p:cNvSpPr>
          <p:nvPr>
            <p:ph type="body" sz="quarter" idx="31"/>
          </p:nvPr>
        </p:nvSpPr>
        <p:spPr>
          <a:xfrm>
            <a:off x="4888076" y="3356042"/>
            <a:ext cx="1765300" cy="655635"/>
          </a:xfrm>
        </p:spPr>
        <p:txBody>
          <a:bodyPr/>
          <a:lstStyle/>
          <a:p>
            <a:r>
              <a:rPr lang="en-US" sz="1833" dirty="0"/>
              <a:t>Political Donations</a:t>
            </a:r>
          </a:p>
        </p:txBody>
      </p:sp>
      <p:sp>
        <p:nvSpPr>
          <p:cNvPr id="11" name="Text Placeholder 10">
            <a:extLst>
              <a:ext uri="{FF2B5EF4-FFF2-40B4-BE49-F238E27FC236}">
                <a16:creationId xmlns:a16="http://schemas.microsoft.com/office/drawing/2014/main" id="{EB97FC0D-F832-6740-AE55-2D15D8CF7F11}"/>
              </a:ext>
            </a:extLst>
          </p:cNvPr>
          <p:cNvSpPr>
            <a:spLocks noGrp="1"/>
          </p:cNvSpPr>
          <p:nvPr>
            <p:ph type="body" sz="quarter" idx="32"/>
          </p:nvPr>
        </p:nvSpPr>
        <p:spPr>
          <a:xfrm>
            <a:off x="8070219" y="3314054"/>
            <a:ext cx="1765300" cy="655635"/>
          </a:xfrm>
        </p:spPr>
        <p:txBody>
          <a:bodyPr/>
          <a:lstStyle/>
          <a:p>
            <a:r>
              <a:rPr lang="en-US" sz="1833" dirty="0"/>
              <a:t>Front Groups</a:t>
            </a:r>
          </a:p>
        </p:txBody>
      </p:sp>
      <p:sp>
        <p:nvSpPr>
          <p:cNvPr id="12" name="Text Placeholder 11">
            <a:extLst>
              <a:ext uri="{FF2B5EF4-FFF2-40B4-BE49-F238E27FC236}">
                <a16:creationId xmlns:a16="http://schemas.microsoft.com/office/drawing/2014/main" id="{81FC0597-DDFE-25E7-74FA-24E874179BCB}"/>
              </a:ext>
            </a:extLst>
          </p:cNvPr>
          <p:cNvSpPr>
            <a:spLocks noGrp="1"/>
          </p:cNvSpPr>
          <p:nvPr>
            <p:ph type="body" sz="quarter" idx="33"/>
          </p:nvPr>
        </p:nvSpPr>
        <p:spPr>
          <a:xfrm>
            <a:off x="4816741" y="5874867"/>
            <a:ext cx="2085913" cy="655635"/>
          </a:xfrm>
        </p:spPr>
        <p:txBody>
          <a:bodyPr/>
          <a:lstStyle/>
          <a:p>
            <a:r>
              <a:rPr lang="en-US" sz="1833" dirty="0"/>
              <a:t>Weak Proposals</a:t>
            </a:r>
          </a:p>
        </p:txBody>
      </p:sp>
      <p:sp>
        <p:nvSpPr>
          <p:cNvPr id="13" name="Text Placeholder 12">
            <a:extLst>
              <a:ext uri="{FF2B5EF4-FFF2-40B4-BE49-F238E27FC236}">
                <a16:creationId xmlns:a16="http://schemas.microsoft.com/office/drawing/2014/main" id="{D8D03DBF-7C18-C203-1990-225A1C55BB50}"/>
              </a:ext>
            </a:extLst>
          </p:cNvPr>
          <p:cNvSpPr>
            <a:spLocks noGrp="1"/>
          </p:cNvSpPr>
          <p:nvPr>
            <p:ph type="body" sz="quarter" idx="34"/>
          </p:nvPr>
        </p:nvSpPr>
        <p:spPr>
          <a:xfrm>
            <a:off x="8307857" y="5673790"/>
            <a:ext cx="1765300" cy="538690"/>
          </a:xfrm>
        </p:spPr>
        <p:txBody>
          <a:bodyPr/>
          <a:lstStyle/>
          <a:p>
            <a:r>
              <a:rPr lang="en-US" sz="1833" dirty="0"/>
              <a:t>Image Rebranding</a:t>
            </a:r>
          </a:p>
        </p:txBody>
      </p:sp>
      <p:sp>
        <p:nvSpPr>
          <p:cNvPr id="23" name="Text Placeholder 8">
            <a:extLst>
              <a:ext uri="{FF2B5EF4-FFF2-40B4-BE49-F238E27FC236}">
                <a16:creationId xmlns:a16="http://schemas.microsoft.com/office/drawing/2014/main" id="{1F98C37D-6189-B27A-8935-65B656A3B90E}"/>
              </a:ext>
            </a:extLst>
          </p:cNvPr>
          <p:cNvSpPr txBox="1">
            <a:spLocks/>
          </p:cNvSpPr>
          <p:nvPr/>
        </p:nvSpPr>
        <p:spPr bwMode="auto">
          <a:xfrm>
            <a:off x="1333369" y="5884663"/>
            <a:ext cx="1545336" cy="65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6200" tIns="38100" rIns="76200" bIns="38100" numCol="1" anchor="t" anchorCtr="0" compatLnSpc="1">
            <a:prstTxWarp prst="textNoShape">
              <a:avLst/>
            </a:prstTxWarp>
          </a:bodyPr>
          <a:lstStyle>
            <a:lvl1pPr marL="0" indent="0" algn="ctr" defTabSz="1095376" rtl="0" eaLnBrk="1" fontAlgn="base" hangingPunct="1">
              <a:lnSpc>
                <a:spcPct val="90000"/>
              </a:lnSpc>
              <a:spcBef>
                <a:spcPts val="1200"/>
              </a:spcBef>
              <a:spcAft>
                <a:spcPct val="0"/>
              </a:spcAft>
              <a:buClr>
                <a:schemeClr val="accent2"/>
              </a:buClr>
              <a:buSzPct val="110000"/>
              <a:buFont typeface="System Font Regular"/>
              <a:buNone/>
              <a:defRPr sz="1680" b="1" kern="1200">
                <a:solidFill>
                  <a:schemeClr val="tx1"/>
                </a:solidFill>
                <a:latin typeface="Arial" panose="020B0604020202020204" pitchFamily="34" charset="0"/>
                <a:ea typeface="+mn-ea"/>
                <a:cs typeface="Arial" panose="020B0604020202020204" pitchFamily="34" charset="0"/>
              </a:defRPr>
            </a:lvl1pPr>
            <a:lvl2pPr marL="821056" indent="-272416" algn="l" defTabSz="1095376" rtl="0" eaLnBrk="1" fontAlgn="base" hangingPunct="1">
              <a:lnSpc>
                <a:spcPct val="90000"/>
              </a:lnSpc>
              <a:spcBef>
                <a:spcPts val="6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2pPr>
            <a:lvl3pPr marL="1369696" indent="-272416" algn="l" defTabSz="1095376" rtl="0" eaLnBrk="1" fontAlgn="base" hangingPunct="1">
              <a:lnSpc>
                <a:spcPct val="90000"/>
              </a:lnSpc>
              <a:spcBef>
                <a:spcPts val="6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3pPr>
            <a:lvl4pPr marL="1918336" indent="-272416" algn="l" defTabSz="1095376" rtl="0" eaLnBrk="1" fontAlgn="base" hangingPunct="1">
              <a:lnSpc>
                <a:spcPct val="90000"/>
              </a:lnSpc>
              <a:spcBef>
                <a:spcPts val="6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4pPr>
            <a:lvl5pPr marL="2466976" indent="-272416" algn="l" defTabSz="1095376" rtl="0" eaLnBrk="1" fontAlgn="base" hangingPunct="1">
              <a:lnSpc>
                <a:spcPct val="90000"/>
              </a:lnSpc>
              <a:spcBef>
                <a:spcPts val="600"/>
              </a:spcBef>
              <a:spcAft>
                <a:spcPct val="0"/>
              </a:spcAft>
              <a:buClr>
                <a:schemeClr val="accent2"/>
              </a:buClr>
              <a:buSzPct val="110000"/>
              <a:buFont typeface="System Font Regular"/>
              <a:buChar char="●"/>
              <a:defRPr kern="1200">
                <a:solidFill>
                  <a:schemeClr val="tx1"/>
                </a:solidFill>
                <a:latin typeface="Arial" panose="020B0604020202020204" pitchFamily="34" charset="0"/>
                <a:ea typeface="+mn-ea"/>
                <a:cs typeface="Arial" panose="020B0604020202020204" pitchFamily="34" charset="0"/>
              </a:defRPr>
            </a:lvl5pPr>
            <a:lvl6pPr marL="301744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sz="1833" dirty="0"/>
              <a:t>Litigation</a:t>
            </a:r>
          </a:p>
        </p:txBody>
      </p:sp>
      <p:pic>
        <p:nvPicPr>
          <p:cNvPr id="3" name="Picture 2" descr="A mirror with smoke in the background&#10;&#10;AI-generated content may be incorrect.">
            <a:extLst>
              <a:ext uri="{FF2B5EF4-FFF2-40B4-BE49-F238E27FC236}">
                <a16:creationId xmlns:a16="http://schemas.microsoft.com/office/drawing/2014/main" id="{C021FA7E-93E4-99AD-10E8-9C3EE822CEE5}"/>
              </a:ext>
            </a:extLst>
          </p:cNvPr>
          <p:cNvPicPr>
            <a:picLocks noChangeAspect="1"/>
          </p:cNvPicPr>
          <p:nvPr/>
        </p:nvPicPr>
        <p:blipFill>
          <a:blip r:embed="rId3"/>
          <a:stretch>
            <a:fillRect/>
          </a:stretch>
        </p:blipFill>
        <p:spPr>
          <a:xfrm>
            <a:off x="7819260" y="4213168"/>
            <a:ext cx="2551548" cy="1424891"/>
          </a:xfrm>
          <a:prstGeom prst="rect">
            <a:avLst/>
          </a:prstGeom>
        </p:spPr>
      </p:pic>
      <p:pic>
        <p:nvPicPr>
          <p:cNvPr id="4" name="Picture 3" descr="A person in a suit and tie with masks on his face&#10;&#10;AI-generated content may be incorrect.">
            <a:extLst>
              <a:ext uri="{FF2B5EF4-FFF2-40B4-BE49-F238E27FC236}">
                <a16:creationId xmlns:a16="http://schemas.microsoft.com/office/drawing/2014/main" id="{5FFCC307-CBA6-580B-DAAB-0B1D4AB31B54}"/>
              </a:ext>
            </a:extLst>
          </p:cNvPr>
          <p:cNvPicPr>
            <a:picLocks noChangeAspect="1"/>
          </p:cNvPicPr>
          <p:nvPr/>
        </p:nvPicPr>
        <p:blipFill>
          <a:blip r:embed="rId4"/>
          <a:srcRect l="24670" t="12516" r="9627" b="30392"/>
          <a:stretch/>
        </p:blipFill>
        <p:spPr>
          <a:xfrm>
            <a:off x="7819259" y="1881447"/>
            <a:ext cx="2468701" cy="1424891"/>
          </a:xfrm>
          <a:prstGeom prst="rect">
            <a:avLst/>
          </a:prstGeom>
        </p:spPr>
      </p:pic>
      <p:pic>
        <p:nvPicPr>
          <p:cNvPr id="5" name="Picture 4" descr="A hand holding a stack of money&#10;&#10;AI-generated content may be incorrect.">
            <a:extLst>
              <a:ext uri="{FF2B5EF4-FFF2-40B4-BE49-F238E27FC236}">
                <a16:creationId xmlns:a16="http://schemas.microsoft.com/office/drawing/2014/main" id="{36B5BD14-1966-4E2D-7D61-1790E411DCFB}"/>
              </a:ext>
            </a:extLst>
          </p:cNvPr>
          <p:cNvPicPr>
            <a:picLocks noChangeAspect="1"/>
          </p:cNvPicPr>
          <p:nvPr/>
        </p:nvPicPr>
        <p:blipFill>
          <a:blip r:embed="rId5"/>
          <a:stretch>
            <a:fillRect/>
          </a:stretch>
        </p:blipFill>
        <p:spPr>
          <a:xfrm>
            <a:off x="4641709" y="1927289"/>
            <a:ext cx="2258034" cy="1269902"/>
          </a:xfrm>
          <a:prstGeom prst="rect">
            <a:avLst/>
          </a:prstGeom>
        </p:spPr>
      </p:pic>
      <p:pic>
        <p:nvPicPr>
          <p:cNvPr id="6" name="Picture 5" descr="A close up of a device&#10;&#10;AI-generated content may be incorrect.">
            <a:extLst>
              <a:ext uri="{FF2B5EF4-FFF2-40B4-BE49-F238E27FC236}">
                <a16:creationId xmlns:a16="http://schemas.microsoft.com/office/drawing/2014/main" id="{92F86BC5-F1D6-9B4D-F3C4-72E090D89D90}"/>
              </a:ext>
            </a:extLst>
          </p:cNvPr>
          <p:cNvPicPr>
            <a:picLocks noChangeAspect="1"/>
          </p:cNvPicPr>
          <p:nvPr/>
        </p:nvPicPr>
        <p:blipFill>
          <a:blip r:embed="rId6"/>
          <a:srcRect b="12720"/>
          <a:stretch/>
        </p:blipFill>
        <p:spPr>
          <a:xfrm>
            <a:off x="1233305" y="1905477"/>
            <a:ext cx="2093972" cy="1313526"/>
          </a:xfrm>
          <a:prstGeom prst="rect">
            <a:avLst/>
          </a:prstGeom>
        </p:spPr>
      </p:pic>
      <p:pic>
        <p:nvPicPr>
          <p:cNvPr id="1026" name="Picture 2" descr="Litigation Images – Browse 2,398,165 Stock Photos, Vectors ...">
            <a:extLst>
              <a:ext uri="{FF2B5EF4-FFF2-40B4-BE49-F238E27FC236}">
                <a16:creationId xmlns:a16="http://schemas.microsoft.com/office/drawing/2014/main" id="{CF5621B0-2B89-0B4C-E73D-C6681A51A2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674" y="4372510"/>
            <a:ext cx="2431863" cy="13330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is a legislative proposal">
            <a:extLst>
              <a:ext uri="{FF2B5EF4-FFF2-40B4-BE49-F238E27FC236}">
                <a16:creationId xmlns:a16="http://schemas.microsoft.com/office/drawing/2014/main" id="{0342EF3E-67B7-DE2D-A9B1-880412E3E5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2612" y="4213168"/>
            <a:ext cx="2209904" cy="1470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349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0E6FE-19FD-A467-D709-1E45FC7868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C1ED0C-AF76-7245-9818-EE52C0572DEA}"/>
              </a:ext>
            </a:extLst>
          </p:cNvPr>
          <p:cNvSpPr>
            <a:spLocks noGrp="1"/>
          </p:cNvSpPr>
          <p:nvPr>
            <p:ph type="title"/>
          </p:nvPr>
        </p:nvSpPr>
        <p:spPr/>
        <p:txBody>
          <a:bodyPr/>
          <a:lstStyle/>
          <a:p>
            <a:r>
              <a:rPr lang="en-US"/>
              <a:t>Where We Are</a:t>
            </a:r>
            <a:br>
              <a:rPr lang="en-US" sz="2900">
                <a:solidFill>
                  <a:schemeClr val="accent3"/>
                </a:solidFill>
              </a:rPr>
            </a:br>
            <a:r>
              <a:rPr lang="en-US" sz="3600">
                <a:solidFill>
                  <a:schemeClr val="accent3"/>
                </a:solidFill>
              </a:rPr>
              <a:t>Federal Landscape</a:t>
            </a:r>
          </a:p>
        </p:txBody>
      </p:sp>
      <p:pic>
        <p:nvPicPr>
          <p:cNvPr id="12" name="Picture Placeholder 11" descr="Red pinpointers pinned on a road">
            <a:extLst>
              <a:ext uri="{FF2B5EF4-FFF2-40B4-BE49-F238E27FC236}">
                <a16:creationId xmlns:a16="http://schemas.microsoft.com/office/drawing/2014/main" id="{25AEDFAB-FD47-41BC-657E-FA40804E6AFE}"/>
              </a:ext>
            </a:extLst>
          </p:cNvPr>
          <p:cNvPicPr>
            <a:picLocks noGrp="1" noChangeAspect="1"/>
          </p:cNvPicPr>
          <p:nvPr>
            <p:ph type="pic" sz="quarter" idx="10"/>
          </p:nvPr>
        </p:nvPicPr>
        <p:blipFill rotWithShape="1">
          <a:blip r:embed="rId3"/>
          <a:srcRect l="13973" t="-90" r="40598" b="8138"/>
          <a:stretch>
            <a:fillRect/>
          </a:stretch>
        </p:blipFill>
        <p:spPr/>
      </p:pic>
    </p:spTree>
    <p:extLst>
      <p:ext uri="{BB962C8B-B14F-4D97-AF65-F5344CB8AC3E}">
        <p14:creationId xmlns:p14="http://schemas.microsoft.com/office/powerpoint/2010/main" val="2126207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C652-1587-CC0D-390F-33CB80B42373}"/>
              </a:ext>
            </a:extLst>
          </p:cNvPr>
          <p:cNvSpPr>
            <a:spLocks noGrp="1"/>
          </p:cNvSpPr>
          <p:nvPr>
            <p:ph type="title"/>
          </p:nvPr>
        </p:nvSpPr>
        <p:spPr/>
        <p:txBody>
          <a:bodyPr/>
          <a:lstStyle/>
          <a:p>
            <a:r>
              <a:rPr lang="en-US"/>
              <a:t>April 2025</a:t>
            </a:r>
          </a:p>
        </p:txBody>
      </p:sp>
      <p:pic>
        <p:nvPicPr>
          <p:cNvPr id="10" name="Picture 9" descr="A close-up of a document&#10;&#10;AI-generated content may be incorrect.">
            <a:extLst>
              <a:ext uri="{FF2B5EF4-FFF2-40B4-BE49-F238E27FC236}">
                <a16:creationId xmlns:a16="http://schemas.microsoft.com/office/drawing/2014/main" id="{00EA3235-2B84-EF47-B847-5745D269BFFB}"/>
              </a:ext>
            </a:extLst>
          </p:cNvPr>
          <p:cNvPicPr>
            <a:picLocks noChangeAspect="1"/>
          </p:cNvPicPr>
          <p:nvPr/>
        </p:nvPicPr>
        <p:blipFill>
          <a:blip r:embed="rId3"/>
          <a:stretch>
            <a:fillRect/>
          </a:stretch>
        </p:blipFill>
        <p:spPr>
          <a:xfrm>
            <a:off x="550694" y="1890237"/>
            <a:ext cx="3323049" cy="4326992"/>
          </a:xfrm>
          <a:prstGeom prst="rect">
            <a:avLst/>
          </a:prstGeom>
          <a:ln>
            <a:solidFill>
              <a:schemeClr val="tx1"/>
            </a:solidFill>
          </a:ln>
        </p:spPr>
      </p:pic>
      <p:grpSp>
        <p:nvGrpSpPr>
          <p:cNvPr id="11" name="Group 10">
            <a:extLst>
              <a:ext uri="{FF2B5EF4-FFF2-40B4-BE49-F238E27FC236}">
                <a16:creationId xmlns:a16="http://schemas.microsoft.com/office/drawing/2014/main" id="{9C17B84B-63EE-8016-5A9E-A49BD25704FA}"/>
              </a:ext>
            </a:extLst>
          </p:cNvPr>
          <p:cNvGrpSpPr/>
          <p:nvPr/>
        </p:nvGrpSpPr>
        <p:grpSpPr>
          <a:xfrm>
            <a:off x="4681415" y="1684491"/>
            <a:ext cx="5548923" cy="1628362"/>
            <a:chOff x="4681415" y="1684491"/>
            <a:chExt cx="5548923" cy="1628362"/>
          </a:xfrm>
        </p:grpSpPr>
        <p:pic>
          <p:nvPicPr>
            <p:cNvPr id="6" name="Picture 5" descr="A blue background with white text&#10;&#10;AI-generated content may be incorrect.">
              <a:extLst>
                <a:ext uri="{FF2B5EF4-FFF2-40B4-BE49-F238E27FC236}">
                  <a16:creationId xmlns:a16="http://schemas.microsoft.com/office/drawing/2014/main" id="{7DB9DC4B-A8F3-C5EF-CDC2-C40A257900E9}"/>
                </a:ext>
              </a:extLst>
            </p:cNvPr>
            <p:cNvPicPr>
              <a:picLocks noChangeAspect="1"/>
            </p:cNvPicPr>
            <p:nvPr/>
          </p:nvPicPr>
          <p:blipFill>
            <a:blip r:embed="rId4"/>
            <a:stretch>
              <a:fillRect/>
            </a:stretch>
          </p:blipFill>
          <p:spPr>
            <a:xfrm>
              <a:off x="4810326" y="2060855"/>
              <a:ext cx="5296999" cy="1125269"/>
            </a:xfrm>
            <a:prstGeom prst="rect">
              <a:avLst/>
            </a:prstGeom>
            <a:solidFill>
              <a:schemeClr val="bg1"/>
            </a:solidFill>
            <a:ln>
              <a:noFill/>
            </a:ln>
          </p:spPr>
        </p:pic>
        <p:pic>
          <p:nvPicPr>
            <p:cNvPr id="7" name="Picture 6" descr="A black letters on a white background&#10;&#10;AI-generated content may be incorrect.">
              <a:extLst>
                <a:ext uri="{FF2B5EF4-FFF2-40B4-BE49-F238E27FC236}">
                  <a16:creationId xmlns:a16="http://schemas.microsoft.com/office/drawing/2014/main" id="{13216B39-466B-FC55-9E2B-D5E7F19ED225}"/>
                </a:ext>
              </a:extLst>
            </p:cNvPr>
            <p:cNvPicPr>
              <a:picLocks noChangeAspect="1"/>
            </p:cNvPicPr>
            <p:nvPr/>
          </p:nvPicPr>
          <p:blipFill>
            <a:blip r:embed="rId5"/>
            <a:stretch>
              <a:fillRect/>
            </a:stretch>
          </p:blipFill>
          <p:spPr>
            <a:xfrm>
              <a:off x="4795691" y="1762739"/>
              <a:ext cx="1280784" cy="254997"/>
            </a:xfrm>
            <a:prstGeom prst="rect">
              <a:avLst/>
            </a:prstGeom>
            <a:solidFill>
              <a:schemeClr val="bg1"/>
            </a:solidFill>
            <a:ln>
              <a:noFill/>
            </a:ln>
          </p:spPr>
        </p:pic>
        <p:sp>
          <p:nvSpPr>
            <p:cNvPr id="3" name="Rectangle: Top Corners One Rounded and One Snipped 2">
              <a:extLst>
                <a:ext uri="{FF2B5EF4-FFF2-40B4-BE49-F238E27FC236}">
                  <a16:creationId xmlns:a16="http://schemas.microsoft.com/office/drawing/2014/main" id="{0C669F7A-B017-714D-D5AF-F68F7DAFE9E6}"/>
                </a:ext>
              </a:extLst>
            </p:cNvPr>
            <p:cNvSpPr/>
            <p:nvPr/>
          </p:nvSpPr>
          <p:spPr>
            <a:xfrm>
              <a:off x="4681415" y="1684491"/>
              <a:ext cx="5548923" cy="1628362"/>
            </a:xfrm>
            <a:prstGeom prst="snip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C5624D0A-3828-4B99-2FC1-E6240CE907B0}"/>
              </a:ext>
            </a:extLst>
          </p:cNvPr>
          <p:cNvGrpSpPr/>
          <p:nvPr/>
        </p:nvGrpSpPr>
        <p:grpSpPr>
          <a:xfrm>
            <a:off x="5436083" y="3545148"/>
            <a:ext cx="6024669" cy="1486762"/>
            <a:chOff x="5414670" y="3422271"/>
            <a:chExt cx="6024669" cy="1486762"/>
          </a:xfrm>
        </p:grpSpPr>
        <p:pic>
          <p:nvPicPr>
            <p:cNvPr id="4" name="Picture 3" descr="A close-up of a white background&#10;&#10;AI-generated content may be incorrect.">
              <a:extLst>
                <a:ext uri="{FF2B5EF4-FFF2-40B4-BE49-F238E27FC236}">
                  <a16:creationId xmlns:a16="http://schemas.microsoft.com/office/drawing/2014/main" id="{3A6D814E-6B79-C232-D296-FCBD69703131}"/>
                </a:ext>
              </a:extLst>
            </p:cNvPr>
            <p:cNvPicPr>
              <a:picLocks noChangeAspect="1"/>
            </p:cNvPicPr>
            <p:nvPr/>
          </p:nvPicPr>
          <p:blipFill>
            <a:blip r:embed="rId6"/>
            <a:stretch>
              <a:fillRect/>
            </a:stretch>
          </p:blipFill>
          <p:spPr>
            <a:xfrm>
              <a:off x="5536762" y="3689670"/>
              <a:ext cx="5902577" cy="1219363"/>
            </a:xfrm>
            <a:prstGeom prst="rect">
              <a:avLst/>
            </a:prstGeom>
            <a:ln>
              <a:noFill/>
            </a:ln>
          </p:spPr>
        </p:pic>
        <p:pic>
          <p:nvPicPr>
            <p:cNvPr id="5" name="Picture 4" descr="A close-up of a logo&#10;&#10;AI-generated content may be incorrect.">
              <a:extLst>
                <a:ext uri="{FF2B5EF4-FFF2-40B4-BE49-F238E27FC236}">
                  <a16:creationId xmlns:a16="http://schemas.microsoft.com/office/drawing/2014/main" id="{C13B9BFD-35E6-1883-5128-67077C65132C}"/>
                </a:ext>
              </a:extLst>
            </p:cNvPr>
            <p:cNvPicPr>
              <a:picLocks noChangeAspect="1"/>
            </p:cNvPicPr>
            <p:nvPr/>
          </p:nvPicPr>
          <p:blipFill>
            <a:blip r:embed="rId7">
              <a:extLst>
                <a:ext uri="{28A0092B-C50C-407E-A947-70E740481C1C}">
                  <a14:useLocalDpi xmlns:a14="http://schemas.microsoft.com/office/drawing/2010/main"/>
                </a:ext>
              </a:extLst>
            </a:blip>
            <a:srcRect b="-36116"/>
            <a:stretch/>
          </p:blipFill>
          <p:spPr>
            <a:xfrm>
              <a:off x="5539752" y="3502583"/>
              <a:ext cx="489264" cy="258027"/>
            </a:xfrm>
            <a:prstGeom prst="rect">
              <a:avLst/>
            </a:prstGeom>
            <a:ln>
              <a:noFill/>
            </a:ln>
          </p:spPr>
        </p:pic>
        <p:sp>
          <p:nvSpPr>
            <p:cNvPr id="12" name="Rectangle: Top Corners One Rounded and One Snipped 11">
              <a:extLst>
                <a:ext uri="{FF2B5EF4-FFF2-40B4-BE49-F238E27FC236}">
                  <a16:creationId xmlns:a16="http://schemas.microsoft.com/office/drawing/2014/main" id="{C15DF107-F12B-1DD1-E3B2-322291F7137A}"/>
                </a:ext>
              </a:extLst>
            </p:cNvPr>
            <p:cNvSpPr/>
            <p:nvPr/>
          </p:nvSpPr>
          <p:spPr>
            <a:xfrm>
              <a:off x="5414670" y="3422271"/>
              <a:ext cx="5976385" cy="1480033"/>
            </a:xfrm>
            <a:prstGeom prst="snip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BC273ACC-D315-9739-14AF-8FD7E83F18CC}"/>
              </a:ext>
            </a:extLst>
          </p:cNvPr>
          <p:cNvGrpSpPr/>
          <p:nvPr/>
        </p:nvGrpSpPr>
        <p:grpSpPr>
          <a:xfrm>
            <a:off x="4593061" y="5308660"/>
            <a:ext cx="6064739" cy="1219363"/>
            <a:chOff x="4681415" y="5087815"/>
            <a:chExt cx="6064739" cy="1219363"/>
          </a:xfrm>
        </p:grpSpPr>
        <p:pic>
          <p:nvPicPr>
            <p:cNvPr id="8" name="Picture 7" descr="A black text on a white background&#10;&#10;AI-generated content may be incorrect.">
              <a:extLst>
                <a:ext uri="{FF2B5EF4-FFF2-40B4-BE49-F238E27FC236}">
                  <a16:creationId xmlns:a16="http://schemas.microsoft.com/office/drawing/2014/main" id="{8DBE188A-3C55-6595-F39E-D6E18F41F35A}"/>
                </a:ext>
              </a:extLst>
            </p:cNvPr>
            <p:cNvPicPr>
              <a:picLocks noChangeAspect="1"/>
            </p:cNvPicPr>
            <p:nvPr/>
          </p:nvPicPr>
          <p:blipFill>
            <a:blip r:embed="rId8"/>
            <a:stretch>
              <a:fillRect/>
            </a:stretch>
          </p:blipFill>
          <p:spPr>
            <a:xfrm>
              <a:off x="4810325" y="5415959"/>
              <a:ext cx="5843083" cy="884832"/>
            </a:xfrm>
            <a:prstGeom prst="rect">
              <a:avLst/>
            </a:prstGeom>
            <a:ln>
              <a:noFill/>
            </a:ln>
          </p:spPr>
        </p:pic>
        <p:pic>
          <p:nvPicPr>
            <p:cNvPr id="9" name="Picture 8" descr="A black and red text&#10;&#10;AI-generated content may be incorrect.">
              <a:extLst>
                <a:ext uri="{FF2B5EF4-FFF2-40B4-BE49-F238E27FC236}">
                  <a16:creationId xmlns:a16="http://schemas.microsoft.com/office/drawing/2014/main" id="{B849FE17-05EF-E12F-FB51-FB22CB73A160}"/>
                </a:ext>
              </a:extLst>
            </p:cNvPr>
            <p:cNvPicPr>
              <a:picLocks noChangeAspect="1"/>
            </p:cNvPicPr>
            <p:nvPr/>
          </p:nvPicPr>
          <p:blipFill>
            <a:blip r:embed="rId9"/>
            <a:stretch>
              <a:fillRect/>
            </a:stretch>
          </p:blipFill>
          <p:spPr>
            <a:xfrm>
              <a:off x="4804008" y="5145180"/>
              <a:ext cx="1449459" cy="254997"/>
            </a:xfrm>
            <a:prstGeom prst="rect">
              <a:avLst/>
            </a:prstGeom>
            <a:ln>
              <a:noFill/>
            </a:ln>
          </p:spPr>
        </p:pic>
        <p:sp>
          <p:nvSpPr>
            <p:cNvPr id="14" name="Rectangle: Top Corners One Rounded and One Snipped 13">
              <a:extLst>
                <a:ext uri="{FF2B5EF4-FFF2-40B4-BE49-F238E27FC236}">
                  <a16:creationId xmlns:a16="http://schemas.microsoft.com/office/drawing/2014/main" id="{A289348A-FDE0-BFA6-F93A-FE3429FCE9FE}"/>
                </a:ext>
              </a:extLst>
            </p:cNvPr>
            <p:cNvSpPr/>
            <p:nvPr/>
          </p:nvSpPr>
          <p:spPr>
            <a:xfrm>
              <a:off x="4681415" y="5087815"/>
              <a:ext cx="6064739" cy="1219363"/>
            </a:xfrm>
            <a:prstGeom prst="snip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29851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298DD-C64A-034F-0481-1264D1C79A28}"/>
              </a:ext>
            </a:extLst>
          </p:cNvPr>
          <p:cNvSpPr>
            <a:spLocks noGrp="1"/>
          </p:cNvSpPr>
          <p:nvPr>
            <p:ph type="title"/>
          </p:nvPr>
        </p:nvSpPr>
        <p:spPr/>
        <p:txBody>
          <a:bodyPr/>
          <a:lstStyle/>
          <a:p>
            <a:r>
              <a:rPr lang="en-US"/>
              <a:t>Food and Drug Administration (FDA)</a:t>
            </a:r>
          </a:p>
        </p:txBody>
      </p:sp>
      <p:pic>
        <p:nvPicPr>
          <p:cNvPr id="4" name="Picture 3" descr="A group of people standing around a person signing a document&#10;&#10;AI-generated content may be incorrect.">
            <a:extLst>
              <a:ext uri="{FF2B5EF4-FFF2-40B4-BE49-F238E27FC236}">
                <a16:creationId xmlns:a16="http://schemas.microsoft.com/office/drawing/2014/main" id="{4B3A6A35-C691-9286-9F64-EBD48217AE99}"/>
              </a:ext>
            </a:extLst>
          </p:cNvPr>
          <p:cNvPicPr>
            <a:picLocks noChangeAspect="1"/>
          </p:cNvPicPr>
          <p:nvPr/>
        </p:nvPicPr>
        <p:blipFill>
          <a:blip r:embed="rId3">
            <a:extLst>
              <a:ext uri="{28A0092B-C50C-407E-A947-70E740481C1C}">
                <a14:useLocalDpi xmlns:a14="http://schemas.microsoft.com/office/drawing/2010/main"/>
              </a:ext>
            </a:extLst>
          </a:blip>
          <a:srcRect r="-1"/>
          <a:stretch>
            <a:fillRect/>
          </a:stretch>
        </p:blipFill>
        <p:spPr>
          <a:xfrm>
            <a:off x="0" y="1426464"/>
            <a:ext cx="4285045" cy="3314082"/>
          </a:xfrm>
          <a:prstGeom prst="rect">
            <a:avLst/>
          </a:prstGeom>
        </p:spPr>
      </p:pic>
      <p:sp>
        <p:nvSpPr>
          <p:cNvPr id="5" name="TextBox 4">
            <a:extLst>
              <a:ext uri="{FF2B5EF4-FFF2-40B4-BE49-F238E27FC236}">
                <a16:creationId xmlns:a16="http://schemas.microsoft.com/office/drawing/2014/main" id="{613CE4B9-EA1F-E359-B4EE-17D274FBAF19}"/>
              </a:ext>
            </a:extLst>
          </p:cNvPr>
          <p:cNvSpPr txBox="1"/>
          <p:nvPr/>
        </p:nvSpPr>
        <p:spPr>
          <a:xfrm>
            <a:off x="4346622" y="1426464"/>
            <a:ext cx="5307917" cy="590931"/>
          </a:xfrm>
          <a:prstGeom prst="rect">
            <a:avLst/>
          </a:prstGeom>
          <a:noFill/>
        </p:spPr>
        <p:txBody>
          <a:bodyPr wrap="square" rtlCol="0">
            <a:spAutoFit/>
          </a:bodyPr>
          <a:lstStyle/>
          <a:p>
            <a:pPr eaLnBrk="1" hangingPunct="1">
              <a:lnSpc>
                <a:spcPct val="90000"/>
              </a:lnSpc>
              <a:spcBef>
                <a:spcPts val="1000"/>
              </a:spcBef>
              <a:buClr>
                <a:schemeClr val="accent2"/>
              </a:buClr>
              <a:buSzPct val="110000"/>
            </a:pPr>
            <a:r>
              <a:rPr lang="en-US" sz="1800" b="1">
                <a:latin typeface="Arial Black" panose="020B0604020202020204" pitchFamily="34" charset="0"/>
                <a:cs typeface="Arial Black" panose="020B0604020202020204" pitchFamily="34" charset="0"/>
              </a:rPr>
              <a:t>Regulates the manufacture, marketing, and sale of tobacco products  </a:t>
            </a:r>
          </a:p>
        </p:txBody>
      </p:sp>
      <p:grpSp>
        <p:nvGrpSpPr>
          <p:cNvPr id="33" name="Group 32">
            <a:extLst>
              <a:ext uri="{FF2B5EF4-FFF2-40B4-BE49-F238E27FC236}">
                <a16:creationId xmlns:a16="http://schemas.microsoft.com/office/drawing/2014/main" id="{AAE26DE7-18CD-0FD4-1F4E-F75A8D81D3A3}"/>
              </a:ext>
            </a:extLst>
          </p:cNvPr>
          <p:cNvGrpSpPr/>
          <p:nvPr/>
        </p:nvGrpSpPr>
        <p:grpSpPr>
          <a:xfrm>
            <a:off x="2726477" y="5073755"/>
            <a:ext cx="7670735" cy="1217246"/>
            <a:chOff x="269305" y="5431536"/>
            <a:chExt cx="7670735" cy="1217246"/>
          </a:xfrm>
        </p:grpSpPr>
        <p:pic>
          <p:nvPicPr>
            <p:cNvPr id="24" name="Picture 23">
              <a:extLst>
                <a:ext uri="{FF2B5EF4-FFF2-40B4-BE49-F238E27FC236}">
                  <a16:creationId xmlns:a16="http://schemas.microsoft.com/office/drawing/2014/main" id="{ACCB6CF6-ECF3-7A2F-BFE6-CBFBE39114E9}"/>
                </a:ext>
              </a:extLst>
            </p:cNvPr>
            <p:cNvPicPr>
              <a:picLocks noChangeAspect="1"/>
            </p:cNvPicPr>
            <p:nvPr/>
          </p:nvPicPr>
          <p:blipFill>
            <a:blip r:embed="rId4"/>
            <a:stretch>
              <a:fillRect/>
            </a:stretch>
          </p:blipFill>
          <p:spPr>
            <a:xfrm>
              <a:off x="364934" y="5798100"/>
              <a:ext cx="7493892" cy="850682"/>
            </a:xfrm>
            <a:prstGeom prst="rect">
              <a:avLst/>
            </a:prstGeom>
          </p:spPr>
        </p:pic>
        <p:pic>
          <p:nvPicPr>
            <p:cNvPr id="26" name="Picture 25">
              <a:extLst>
                <a:ext uri="{FF2B5EF4-FFF2-40B4-BE49-F238E27FC236}">
                  <a16:creationId xmlns:a16="http://schemas.microsoft.com/office/drawing/2014/main" id="{39F61D18-4B04-BF74-AA9B-1071C2187A90}"/>
                </a:ext>
              </a:extLst>
            </p:cNvPr>
            <p:cNvPicPr>
              <a:picLocks noChangeAspect="1"/>
            </p:cNvPicPr>
            <p:nvPr/>
          </p:nvPicPr>
          <p:blipFill>
            <a:blip r:embed="rId5"/>
            <a:stretch>
              <a:fillRect/>
            </a:stretch>
          </p:blipFill>
          <p:spPr>
            <a:xfrm>
              <a:off x="364934" y="5505333"/>
              <a:ext cx="1709242" cy="292767"/>
            </a:xfrm>
            <a:prstGeom prst="rect">
              <a:avLst/>
            </a:prstGeom>
          </p:spPr>
        </p:pic>
        <p:sp>
          <p:nvSpPr>
            <p:cNvPr id="27" name="Rectangle: Top Corners One Rounded and One Snipped 26">
              <a:extLst>
                <a:ext uri="{FF2B5EF4-FFF2-40B4-BE49-F238E27FC236}">
                  <a16:creationId xmlns:a16="http://schemas.microsoft.com/office/drawing/2014/main" id="{A35E8D05-706A-5F22-1F0F-EB77C40C8B9F}"/>
                </a:ext>
              </a:extLst>
            </p:cNvPr>
            <p:cNvSpPr/>
            <p:nvPr/>
          </p:nvSpPr>
          <p:spPr>
            <a:xfrm>
              <a:off x="269305" y="5431536"/>
              <a:ext cx="7670735" cy="1217246"/>
            </a:xfrm>
            <a:prstGeom prst="snip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8D01E345-ADC2-A3F3-F228-BEFBAACE8485}"/>
              </a:ext>
            </a:extLst>
          </p:cNvPr>
          <p:cNvGrpSpPr/>
          <p:nvPr/>
        </p:nvGrpSpPr>
        <p:grpSpPr>
          <a:xfrm>
            <a:off x="4809427" y="2773913"/>
            <a:ext cx="6195060" cy="1310173"/>
            <a:chOff x="4541520" y="2225040"/>
            <a:chExt cx="6195060" cy="1310173"/>
          </a:xfrm>
        </p:grpSpPr>
        <p:pic>
          <p:nvPicPr>
            <p:cNvPr id="16" name="Picture 15">
              <a:extLst>
                <a:ext uri="{FF2B5EF4-FFF2-40B4-BE49-F238E27FC236}">
                  <a16:creationId xmlns:a16="http://schemas.microsoft.com/office/drawing/2014/main" id="{2D5F1674-FAFC-7AFD-AB02-066C6BA8283B}"/>
                </a:ext>
              </a:extLst>
            </p:cNvPr>
            <p:cNvPicPr>
              <a:picLocks noChangeAspect="1"/>
            </p:cNvPicPr>
            <p:nvPr/>
          </p:nvPicPr>
          <p:blipFill>
            <a:blip r:embed="rId6"/>
            <a:stretch>
              <a:fillRect/>
            </a:stretch>
          </p:blipFill>
          <p:spPr>
            <a:xfrm>
              <a:off x="4643767" y="2681076"/>
              <a:ext cx="5998185" cy="789235"/>
            </a:xfrm>
            <a:prstGeom prst="rect">
              <a:avLst/>
            </a:prstGeom>
          </p:spPr>
        </p:pic>
        <p:pic>
          <p:nvPicPr>
            <p:cNvPr id="18" name="Picture 17">
              <a:extLst>
                <a:ext uri="{FF2B5EF4-FFF2-40B4-BE49-F238E27FC236}">
                  <a16:creationId xmlns:a16="http://schemas.microsoft.com/office/drawing/2014/main" id="{561BA330-7DFC-1792-D943-F95C77C8F81F}"/>
                </a:ext>
              </a:extLst>
            </p:cNvPr>
            <p:cNvPicPr>
              <a:picLocks noChangeAspect="1"/>
            </p:cNvPicPr>
            <p:nvPr/>
          </p:nvPicPr>
          <p:blipFill>
            <a:blip r:embed="rId7"/>
            <a:stretch>
              <a:fillRect/>
            </a:stretch>
          </p:blipFill>
          <p:spPr>
            <a:xfrm>
              <a:off x="4700361" y="2337811"/>
              <a:ext cx="1045119" cy="343265"/>
            </a:xfrm>
            <a:prstGeom prst="rect">
              <a:avLst/>
            </a:prstGeom>
          </p:spPr>
        </p:pic>
        <p:sp>
          <p:nvSpPr>
            <p:cNvPr id="31" name="Rectangle: Top Corners One Rounded and One Snipped 30">
              <a:extLst>
                <a:ext uri="{FF2B5EF4-FFF2-40B4-BE49-F238E27FC236}">
                  <a16:creationId xmlns:a16="http://schemas.microsoft.com/office/drawing/2014/main" id="{F3F76B75-C3FB-CB0E-3B02-1B7A88E5A92E}"/>
                </a:ext>
              </a:extLst>
            </p:cNvPr>
            <p:cNvSpPr/>
            <p:nvPr/>
          </p:nvSpPr>
          <p:spPr>
            <a:xfrm>
              <a:off x="4541520" y="2225040"/>
              <a:ext cx="6195060" cy="1310173"/>
            </a:xfrm>
            <a:prstGeom prst="snip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6986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421DF-E3C6-EC9C-EC53-B84605F5ED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4D0077-014C-AEF3-C557-A786F6F9C1BE}"/>
              </a:ext>
            </a:extLst>
          </p:cNvPr>
          <p:cNvSpPr>
            <a:spLocks noGrp="1"/>
          </p:cNvSpPr>
          <p:nvPr>
            <p:ph type="title"/>
          </p:nvPr>
        </p:nvSpPr>
        <p:spPr/>
        <p:txBody>
          <a:bodyPr/>
          <a:lstStyle/>
          <a:p>
            <a:r>
              <a:rPr lang="en-US" dirty="0"/>
              <a:t>Where We Are</a:t>
            </a:r>
            <a:br>
              <a:rPr lang="en-US" sz="2900" dirty="0">
                <a:solidFill>
                  <a:schemeClr val="accent3"/>
                </a:solidFill>
              </a:rPr>
            </a:br>
            <a:r>
              <a:rPr lang="en-US" sz="3600" dirty="0">
                <a:solidFill>
                  <a:schemeClr val="accent3"/>
                </a:solidFill>
              </a:rPr>
              <a:t>State Landscape</a:t>
            </a:r>
          </a:p>
        </p:txBody>
      </p:sp>
      <p:pic>
        <p:nvPicPr>
          <p:cNvPr id="12" name="Picture Placeholder 11" descr="Red pinpointers pinned on a road">
            <a:extLst>
              <a:ext uri="{FF2B5EF4-FFF2-40B4-BE49-F238E27FC236}">
                <a16:creationId xmlns:a16="http://schemas.microsoft.com/office/drawing/2014/main" id="{96FFFB06-AED7-D843-A5E6-22003BCC2698}"/>
              </a:ext>
            </a:extLst>
          </p:cNvPr>
          <p:cNvPicPr>
            <a:picLocks noGrp="1" noChangeAspect="1"/>
          </p:cNvPicPr>
          <p:nvPr>
            <p:ph type="pic" sz="quarter" idx="10"/>
          </p:nvPr>
        </p:nvPicPr>
        <p:blipFill rotWithShape="1">
          <a:blip r:embed="rId3"/>
          <a:srcRect l="13973" t="-90" r="40598" b="8138"/>
          <a:stretch>
            <a:fillRect/>
          </a:stretch>
        </p:blipFill>
        <p:spPr/>
      </p:pic>
    </p:spTree>
    <p:extLst>
      <p:ext uri="{BB962C8B-B14F-4D97-AF65-F5344CB8AC3E}">
        <p14:creationId xmlns:p14="http://schemas.microsoft.com/office/powerpoint/2010/main" val="310667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AE94-9C10-1E58-5870-4AF173484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6D632E-D7E4-E8CD-85ED-BBCB7D630DCA}"/>
              </a:ext>
            </a:extLst>
          </p:cNvPr>
          <p:cNvSpPr>
            <a:spLocks noGrp="1"/>
          </p:cNvSpPr>
          <p:nvPr>
            <p:ph type="title"/>
          </p:nvPr>
        </p:nvSpPr>
        <p:spPr/>
        <p:txBody>
          <a:bodyPr/>
          <a:lstStyle/>
          <a:p>
            <a:r>
              <a:rPr lang="en-US" dirty="0"/>
              <a:t>Making Progress</a:t>
            </a:r>
          </a:p>
        </p:txBody>
      </p:sp>
      <p:sp>
        <p:nvSpPr>
          <p:cNvPr id="16" name="TextBox 15">
            <a:extLst>
              <a:ext uri="{FF2B5EF4-FFF2-40B4-BE49-F238E27FC236}">
                <a16:creationId xmlns:a16="http://schemas.microsoft.com/office/drawing/2014/main" id="{090DA613-FA80-107C-2E9F-C9508986EE6B}"/>
              </a:ext>
            </a:extLst>
          </p:cNvPr>
          <p:cNvSpPr txBox="1"/>
          <p:nvPr/>
        </p:nvSpPr>
        <p:spPr>
          <a:xfrm>
            <a:off x="305477" y="1884784"/>
            <a:ext cx="9629191" cy="4355038"/>
          </a:xfrm>
          <a:prstGeom prst="rect">
            <a:avLst/>
          </a:prstGeom>
          <a:noFill/>
        </p:spPr>
        <p:txBody>
          <a:bodyPr wrap="square" rtlCol="0">
            <a:spAutoFit/>
          </a:bodyPr>
          <a:lstStyle/>
          <a:p>
            <a:pPr marL="285750" indent="-285750">
              <a:buFont typeface="Arial" panose="020B0604020202020204" pitchFamily="34" charset="0"/>
              <a:buChar char="•"/>
            </a:pPr>
            <a:r>
              <a:rPr lang="en-US" sz="2000" dirty="0"/>
              <a:t>Tobacco tax increases: IN, ME; WA state (</a:t>
            </a:r>
            <a:r>
              <a:rPr lang="en-US" sz="2000" dirty="0" err="1"/>
              <a:t>nic</a:t>
            </a:r>
            <a:r>
              <a:rPr lang="en-US" sz="2000" dirty="0"/>
              <a:t> pouches)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Program Funding: MT, TN and WV; OK fought off threat to TSET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Smokefree – Knoxville, TN – passed first reading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Local flavors: MN and CO</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TRL: SD, KY, VA; local CO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Defeat Preemption: MO (legal victories in OH and OR)</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Defeat bad registry/directory bills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87969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A92FDB-BA0A-4A16-1703-EFF7856A998C}"/>
              </a:ext>
            </a:extLst>
          </p:cNvPr>
          <p:cNvSpPr>
            <a:spLocks noGrp="1"/>
          </p:cNvSpPr>
          <p:nvPr>
            <p:ph type="title"/>
          </p:nvPr>
        </p:nvSpPr>
        <p:spPr/>
        <p:txBody>
          <a:bodyPr/>
          <a:lstStyle/>
          <a:p>
            <a:r>
              <a:rPr lang="en-US" dirty="0"/>
              <a:t>Where We’re Going  </a:t>
            </a:r>
            <a:br>
              <a:rPr lang="en-US" dirty="0"/>
            </a:br>
            <a:r>
              <a:rPr lang="en-US" sz="3600" dirty="0">
                <a:solidFill>
                  <a:schemeClr val="accent3"/>
                </a:solidFill>
              </a:rPr>
              <a:t>How We Get There</a:t>
            </a:r>
            <a:endParaRPr lang="en-US" sz="3600" dirty="0"/>
          </a:p>
        </p:txBody>
      </p:sp>
      <p:pic>
        <p:nvPicPr>
          <p:cNvPr id="8" name="Picture Placeholder 7" descr="Red pinpointers pinned on a road">
            <a:extLst>
              <a:ext uri="{FF2B5EF4-FFF2-40B4-BE49-F238E27FC236}">
                <a16:creationId xmlns:a16="http://schemas.microsoft.com/office/drawing/2014/main" id="{E2DC2E63-38B0-E034-71EC-7EEF5B1AF752}"/>
              </a:ext>
            </a:extLst>
          </p:cNvPr>
          <p:cNvPicPr>
            <a:picLocks noGrp="1" noChangeAspect="1"/>
          </p:cNvPicPr>
          <p:nvPr>
            <p:ph type="pic" sz="quarter" idx="10"/>
          </p:nvPr>
        </p:nvPicPr>
        <p:blipFill rotWithShape="1">
          <a:blip r:embed="rId3"/>
          <a:srcRect l="3193" t="10632" r="61460" b="17823"/>
          <a:stretch>
            <a:fillRect/>
          </a:stretch>
        </p:blipFill>
        <p:spPr/>
      </p:pic>
    </p:spTree>
    <p:extLst>
      <p:ext uri="{BB962C8B-B14F-4D97-AF65-F5344CB8AC3E}">
        <p14:creationId xmlns:p14="http://schemas.microsoft.com/office/powerpoint/2010/main" val="3616896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093C1-05FB-1493-DAC1-BBBD2FB9FC8A}"/>
            </a:ext>
          </a:extLst>
        </p:cNvPr>
        <p:cNvGrpSpPr/>
        <p:nvPr/>
      </p:nvGrpSpPr>
      <p:grpSpPr>
        <a:xfrm>
          <a:off x="0" y="0"/>
          <a:ext cx="0" cy="0"/>
          <a:chOff x="0" y="0"/>
          <a:chExt cx="0" cy="0"/>
        </a:xfrm>
      </p:grpSpPr>
      <p:pic>
        <p:nvPicPr>
          <p:cNvPr id="5" name="Picture 4" descr="A picture containing wheel&#10;&#10;AI-generated content may be incorrect.">
            <a:extLst>
              <a:ext uri="{FF2B5EF4-FFF2-40B4-BE49-F238E27FC236}">
                <a16:creationId xmlns:a16="http://schemas.microsoft.com/office/drawing/2014/main" id="{1F1DC5C0-F3B6-DC62-B1EC-7B2D24271CE1}"/>
              </a:ext>
            </a:extLst>
          </p:cNvPr>
          <p:cNvPicPr>
            <a:picLocks noChangeAspect="1"/>
          </p:cNvPicPr>
          <p:nvPr/>
        </p:nvPicPr>
        <p:blipFill>
          <a:blip r:embed="rId3">
            <a:extLst>
              <a:ext uri="{28A0092B-C50C-407E-A947-70E740481C1C}">
                <a14:useLocalDpi xmlns:a14="http://schemas.microsoft.com/office/drawing/2010/main" val="0"/>
              </a:ext>
            </a:extLst>
          </a:blip>
          <a:srcRect t="7337"/>
          <a:stretch>
            <a:fillRect/>
          </a:stretch>
        </p:blipFill>
        <p:spPr>
          <a:xfrm>
            <a:off x="0" y="1630679"/>
            <a:ext cx="12192000" cy="4852363"/>
          </a:xfrm>
          <a:prstGeom prst="rect">
            <a:avLst/>
          </a:prstGeom>
        </p:spPr>
      </p:pic>
      <p:sp>
        <p:nvSpPr>
          <p:cNvPr id="2" name="Title 1">
            <a:extLst>
              <a:ext uri="{FF2B5EF4-FFF2-40B4-BE49-F238E27FC236}">
                <a16:creationId xmlns:a16="http://schemas.microsoft.com/office/drawing/2014/main" id="{E51F11A5-9E8D-66E8-DF84-7332AA6DFD7D}"/>
              </a:ext>
            </a:extLst>
          </p:cNvPr>
          <p:cNvSpPr>
            <a:spLocks noGrp="1"/>
          </p:cNvSpPr>
          <p:nvPr>
            <p:ph type="title"/>
          </p:nvPr>
        </p:nvSpPr>
        <p:spPr/>
        <p:txBody>
          <a:bodyPr>
            <a:noAutofit/>
          </a:bodyPr>
          <a:lstStyle/>
          <a:p>
            <a:r>
              <a:rPr lang="en-US"/>
              <a:t>Change Doesn’t Require Reinvention</a:t>
            </a:r>
            <a:br>
              <a:rPr lang="en-US" b="1" kern="100">
                <a:solidFill>
                  <a:schemeClr val="bg1"/>
                </a:solidFill>
                <a:effectLst/>
                <a:latin typeface="Poppins" pitchFamily="2" charset="77"/>
                <a:ea typeface="Aptos" panose="020B0004020202020204" pitchFamily="34" charset="0"/>
                <a:cs typeface="Poppins" pitchFamily="2" charset="77"/>
              </a:rPr>
            </a:br>
            <a:endParaRPr lang="en-US" sz="2400" b="1">
              <a:solidFill>
                <a:schemeClr val="bg1"/>
              </a:solidFill>
              <a:latin typeface="Poppins" pitchFamily="2" charset="77"/>
              <a:cs typeface="Poppins" pitchFamily="2" charset="77"/>
            </a:endParaRPr>
          </a:p>
        </p:txBody>
      </p:sp>
    </p:spTree>
    <p:extLst>
      <p:ext uri="{BB962C8B-B14F-4D97-AF65-F5344CB8AC3E}">
        <p14:creationId xmlns:p14="http://schemas.microsoft.com/office/powerpoint/2010/main" val="1125932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979F7-F768-0C95-E5A9-D67126E34B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BB09E-0016-90AB-FDDB-85F16E0A215E}"/>
              </a:ext>
            </a:extLst>
          </p:cNvPr>
          <p:cNvSpPr>
            <a:spLocks noGrp="1"/>
          </p:cNvSpPr>
          <p:nvPr>
            <p:ph type="title"/>
          </p:nvPr>
        </p:nvSpPr>
        <p:spPr/>
        <p:txBody>
          <a:bodyPr/>
          <a:lstStyle/>
          <a:p>
            <a:r>
              <a:rPr lang="en-US"/>
              <a:t>Tobacco Control Vaccine</a:t>
            </a:r>
          </a:p>
        </p:txBody>
      </p:sp>
      <p:pic>
        <p:nvPicPr>
          <p:cNvPr id="4" name="Picture 3" descr="Diagram&#10;&#10;Description automatically generated">
            <a:extLst>
              <a:ext uri="{FF2B5EF4-FFF2-40B4-BE49-F238E27FC236}">
                <a16:creationId xmlns:a16="http://schemas.microsoft.com/office/drawing/2014/main" id="{35428DE9-0FA4-2C43-35AB-BACA9F1D3B09}"/>
              </a:ext>
            </a:extLst>
          </p:cNvPr>
          <p:cNvPicPr>
            <a:picLocks noChangeAspect="1"/>
          </p:cNvPicPr>
          <p:nvPr/>
        </p:nvPicPr>
        <p:blipFill>
          <a:blip r:embed="rId3"/>
          <a:stretch>
            <a:fillRect/>
          </a:stretch>
        </p:blipFill>
        <p:spPr>
          <a:xfrm>
            <a:off x="838200" y="2054153"/>
            <a:ext cx="10057866" cy="4319215"/>
          </a:xfrm>
          <a:prstGeom prst="rect">
            <a:avLst/>
          </a:prstGeom>
        </p:spPr>
      </p:pic>
      <p:sp>
        <p:nvSpPr>
          <p:cNvPr id="5" name="TextBox 4">
            <a:extLst>
              <a:ext uri="{FF2B5EF4-FFF2-40B4-BE49-F238E27FC236}">
                <a16:creationId xmlns:a16="http://schemas.microsoft.com/office/drawing/2014/main" id="{46EDE87F-26B4-9AC4-BA31-B422D12B1814}"/>
              </a:ext>
            </a:extLst>
          </p:cNvPr>
          <p:cNvSpPr txBox="1"/>
          <p:nvPr/>
        </p:nvSpPr>
        <p:spPr>
          <a:xfrm>
            <a:off x="835389" y="6500668"/>
            <a:ext cx="8022861" cy="246221"/>
          </a:xfrm>
          <a:prstGeom prst="rect">
            <a:avLst/>
          </a:prstGeom>
          <a:noFill/>
        </p:spPr>
        <p:txBody>
          <a:bodyPr wrap="square" lIns="91440" tIns="45720" rIns="91440" bIns="45720" rtlCol="0" anchor="t">
            <a:spAutoFit/>
          </a:bodyPr>
          <a:lstStyle/>
          <a:p>
            <a:r>
              <a:rPr lang="en-US" sz="1000" b="1" dirty="0">
                <a:latin typeface="Arial"/>
                <a:cs typeface="Arial"/>
              </a:rPr>
              <a:t>Source:</a:t>
            </a:r>
            <a:r>
              <a:rPr lang="en-US" sz="1000" dirty="0">
                <a:latin typeface="Arial"/>
                <a:cs typeface="Arial"/>
              </a:rPr>
              <a:t> King A,. King, B. Boosting the Tobacco Control Vaccine, Tobacco Control, 2021;30(2):e162-168. </a:t>
            </a:r>
          </a:p>
        </p:txBody>
      </p:sp>
    </p:spTree>
    <p:extLst>
      <p:ext uri="{BB962C8B-B14F-4D97-AF65-F5344CB8AC3E}">
        <p14:creationId xmlns:p14="http://schemas.microsoft.com/office/powerpoint/2010/main" val="3808065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64923-0F4F-89F5-4292-66C1BA0F3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2AD37D-55BD-4409-1E18-799FD96850F2}"/>
              </a:ext>
            </a:extLst>
          </p:cNvPr>
          <p:cNvSpPr>
            <a:spLocks noGrp="1"/>
          </p:cNvSpPr>
          <p:nvPr>
            <p:ph type="title"/>
          </p:nvPr>
        </p:nvSpPr>
        <p:spPr/>
        <p:txBody>
          <a:bodyPr/>
          <a:lstStyle/>
          <a:p>
            <a:r>
              <a:rPr lang="en-US"/>
              <a:t>Youth Voices are Powerful</a:t>
            </a:r>
          </a:p>
        </p:txBody>
      </p:sp>
      <p:pic>
        <p:nvPicPr>
          <p:cNvPr id="2055" name="Picture 7">
            <a:extLst>
              <a:ext uri="{FF2B5EF4-FFF2-40B4-BE49-F238E27FC236}">
                <a16:creationId xmlns:a16="http://schemas.microsoft.com/office/drawing/2014/main" id="{A9D27818-22CB-5CC8-EB0D-DF67CF823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2" y="1856826"/>
            <a:ext cx="4876801"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a:extLst>
              <a:ext uri="{FF2B5EF4-FFF2-40B4-BE49-F238E27FC236}">
                <a16:creationId xmlns:a16="http://schemas.microsoft.com/office/drawing/2014/main" id="{43061091-EB00-8DDF-59D1-481369BCAF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548" y="4047842"/>
            <a:ext cx="3896504" cy="259767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5">
            <a:extLst>
              <a:ext uri="{FF2B5EF4-FFF2-40B4-BE49-F238E27FC236}">
                <a16:creationId xmlns:a16="http://schemas.microsoft.com/office/drawing/2014/main" id="{6A2CB757-B3D4-6AFC-9E3A-ECECC3740565}"/>
              </a:ext>
            </a:extLst>
          </p:cNvPr>
          <p:cNvPicPr>
            <a:picLocks noGrp="1" noChangeAspect="1" noChangeArrowheads="1"/>
          </p:cNvPicPr>
          <p:nvPr>
            <p:ph sz="quarter" idx="11"/>
          </p:nvPr>
        </p:nvPicPr>
        <p:blipFill>
          <a:blip r:embed="rId5">
            <a:extLst>
              <a:ext uri="{28A0092B-C50C-407E-A947-70E740481C1C}">
                <a14:useLocalDpi xmlns:a14="http://schemas.microsoft.com/office/drawing/2010/main" val="0"/>
              </a:ext>
            </a:extLst>
          </a:blip>
          <a:srcRect/>
          <a:stretch>
            <a:fillRect/>
          </a:stretch>
        </p:blipFill>
        <p:spPr bwMode="auto">
          <a:xfrm>
            <a:off x="8610599" y="1508333"/>
            <a:ext cx="3276854" cy="245764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ay be a graphic of one or more people, fire and text that says '2026 Group Youth Advocates of the ear FIRE SQUAD ORANGEBURG, BAMBERG AND CALHOUN COUNTIES, SOUTH CAROLINA U 68'">
            <a:extLst>
              <a:ext uri="{FF2B5EF4-FFF2-40B4-BE49-F238E27FC236}">
                <a16:creationId xmlns:a16="http://schemas.microsoft.com/office/drawing/2014/main" id="{CD88F785-864A-9DF2-37DD-1C34766B4F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2563" y="4047842"/>
            <a:ext cx="2682494" cy="268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313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1B9F8-0040-D14F-47CE-331D1334B7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E2C6B-1605-36D6-EAF1-4C2DE584E939}"/>
              </a:ext>
            </a:extLst>
          </p:cNvPr>
          <p:cNvSpPr>
            <a:spLocks noGrp="1"/>
          </p:cNvSpPr>
          <p:nvPr>
            <p:ph type="title"/>
          </p:nvPr>
        </p:nvSpPr>
        <p:spPr/>
        <p:txBody>
          <a:bodyPr/>
          <a:lstStyle/>
          <a:p>
            <a:r>
              <a:rPr lang="en-US" dirty="0"/>
              <a:t>Partnerships and Community Mobilization</a:t>
            </a:r>
          </a:p>
        </p:txBody>
      </p:sp>
      <p:pic>
        <p:nvPicPr>
          <p:cNvPr id="5" name="Content Placeholder 4">
            <a:extLst>
              <a:ext uri="{FF2B5EF4-FFF2-40B4-BE49-F238E27FC236}">
                <a16:creationId xmlns:a16="http://schemas.microsoft.com/office/drawing/2014/main" id="{1A4CD0FC-3C17-44BE-7BCF-EB00E65B9943}"/>
              </a:ext>
            </a:extLst>
          </p:cNvPr>
          <p:cNvPicPr>
            <a:picLocks noGrp="1" noChangeAspect="1"/>
          </p:cNvPicPr>
          <p:nvPr>
            <p:ph sz="quarter" idx="11"/>
          </p:nvPr>
        </p:nvPicPr>
        <p:blipFill>
          <a:blip r:embed="rId3"/>
          <a:stretch>
            <a:fillRect/>
          </a:stretch>
        </p:blipFill>
        <p:spPr bwMode="auto">
          <a:xfrm>
            <a:off x="355820" y="1609380"/>
            <a:ext cx="3625040" cy="27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052CA3E-592B-93FD-58A1-D8CC938C6EF3}"/>
              </a:ext>
            </a:extLst>
          </p:cNvPr>
          <p:cNvSpPr txBox="1"/>
          <p:nvPr/>
        </p:nvSpPr>
        <p:spPr>
          <a:xfrm>
            <a:off x="3021496" y="3252029"/>
            <a:ext cx="6142382" cy="353943"/>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pic>
        <p:nvPicPr>
          <p:cNvPr id="13" name="Picture 12">
            <a:extLst>
              <a:ext uri="{FF2B5EF4-FFF2-40B4-BE49-F238E27FC236}">
                <a16:creationId xmlns:a16="http://schemas.microsoft.com/office/drawing/2014/main" id="{55718240-BD64-CE22-9E9F-0BCB03EA9C19}"/>
              </a:ext>
            </a:extLst>
          </p:cNvPr>
          <p:cNvPicPr>
            <a:picLocks noChangeAspect="1"/>
          </p:cNvPicPr>
          <p:nvPr/>
        </p:nvPicPr>
        <p:blipFill>
          <a:blip r:embed="rId4"/>
          <a:stretch>
            <a:fillRect/>
          </a:stretch>
        </p:blipFill>
        <p:spPr>
          <a:xfrm>
            <a:off x="6599785" y="1609380"/>
            <a:ext cx="3337560" cy="2503170"/>
          </a:xfrm>
          <a:prstGeom prst="rect">
            <a:avLst/>
          </a:prstGeom>
        </p:spPr>
      </p:pic>
      <p:pic>
        <p:nvPicPr>
          <p:cNvPr id="1028" name="Picture 4" descr="May be an image of text that says 'WE ARE THE MOVEMENT MAY MAY17,2026 17, 2026 Everything we need to save our communities is right here. Free resources on how to fight for tobacco-free lives available on nomentholsunday.org No Menthol SUNDAY'">
            <a:extLst>
              <a:ext uri="{FF2B5EF4-FFF2-40B4-BE49-F238E27FC236}">
                <a16:creationId xmlns:a16="http://schemas.microsoft.com/office/drawing/2014/main" id="{4EAFD4A6-E8EC-4AA9-6676-C839B3B03A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8251" y="3149858"/>
            <a:ext cx="2368568" cy="2942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y be an image of text that says 'O ALLIANCE FOR SOUTH CA Buildir Builldir-r-deatthier dealthier'">
            <a:extLst>
              <a:ext uri="{FF2B5EF4-FFF2-40B4-BE49-F238E27FC236}">
                <a16:creationId xmlns:a16="http://schemas.microsoft.com/office/drawing/2014/main" id="{B6D8B31C-9AC0-FECA-CDD2-6EA8D7A8EA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89042" y="3696511"/>
            <a:ext cx="2835213" cy="28352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 photo description available.">
            <a:extLst>
              <a:ext uri="{FF2B5EF4-FFF2-40B4-BE49-F238E27FC236}">
                <a16:creationId xmlns:a16="http://schemas.microsoft.com/office/drawing/2014/main" id="{8E5DA2E3-BE98-BB80-1432-1FAD790395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3896" y="4166617"/>
            <a:ext cx="2724263" cy="2529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339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holding signs&#10;&#10;AI-generated content may be incorrect.">
            <a:extLst>
              <a:ext uri="{FF2B5EF4-FFF2-40B4-BE49-F238E27FC236}">
                <a16:creationId xmlns:a16="http://schemas.microsoft.com/office/drawing/2014/main" id="{9ED7D67D-E9F3-EAEE-91A9-8C05F1808175}"/>
              </a:ext>
            </a:extLst>
          </p:cNvPr>
          <p:cNvPicPr>
            <a:picLocks noGrp="1" noChangeAspect="1"/>
          </p:cNvPicPr>
          <p:nvPr>
            <p:ph type="pic" sz="quarter" idx="13"/>
          </p:nvPr>
        </p:nvPicPr>
        <p:blipFill rotWithShape="1">
          <a:blip r:embed="rId3"/>
          <a:srcRect l="22588" t="-133" r="5914" b="133"/>
          <a:stretch/>
        </p:blipFill>
        <p:spPr/>
      </p:pic>
      <p:sp>
        <p:nvSpPr>
          <p:cNvPr id="3" name="Title 2">
            <a:extLst>
              <a:ext uri="{FF2B5EF4-FFF2-40B4-BE49-F238E27FC236}">
                <a16:creationId xmlns:a16="http://schemas.microsoft.com/office/drawing/2014/main" id="{87677535-5476-F4D2-9BDE-D65237167050}"/>
              </a:ext>
            </a:extLst>
          </p:cNvPr>
          <p:cNvSpPr>
            <a:spLocks noGrp="1"/>
          </p:cNvSpPr>
          <p:nvPr>
            <p:ph type="title"/>
          </p:nvPr>
        </p:nvSpPr>
        <p:spPr>
          <a:xfrm>
            <a:off x="899139" y="362827"/>
            <a:ext cx="5257800" cy="1325563"/>
          </a:xfrm>
        </p:spPr>
        <p:txBody>
          <a:bodyPr/>
          <a:lstStyle/>
          <a:p>
            <a:r>
              <a:rPr lang="en-US">
                <a:solidFill>
                  <a:srgbClr val="002060"/>
                </a:solidFill>
              </a:rPr>
              <a:t>What You Can Do</a:t>
            </a:r>
          </a:p>
        </p:txBody>
      </p:sp>
      <p:sp>
        <p:nvSpPr>
          <p:cNvPr id="4" name="Content Placeholder 3">
            <a:extLst>
              <a:ext uri="{FF2B5EF4-FFF2-40B4-BE49-F238E27FC236}">
                <a16:creationId xmlns:a16="http://schemas.microsoft.com/office/drawing/2014/main" id="{BC3755AE-8016-5840-E78B-2B8D8CE86382}"/>
              </a:ext>
            </a:extLst>
          </p:cNvPr>
          <p:cNvSpPr>
            <a:spLocks noGrp="1"/>
          </p:cNvSpPr>
          <p:nvPr>
            <p:ph idx="1"/>
          </p:nvPr>
        </p:nvSpPr>
        <p:spPr>
          <a:xfrm>
            <a:off x="1188719" y="1828907"/>
            <a:ext cx="5113813" cy="4351338"/>
          </a:xfrm>
        </p:spPr>
        <p:txBody>
          <a:bodyPr/>
          <a:lstStyle/>
          <a:p>
            <a:r>
              <a:rPr lang="en-US" sz="2400" dirty="0"/>
              <a:t>Be a Spokesperson</a:t>
            </a:r>
          </a:p>
          <a:p>
            <a:pPr marL="285750" indent="-285750">
              <a:buFont typeface="Arial" panose="020B0604020202020204" pitchFamily="34" charset="0"/>
              <a:buChar char="•"/>
            </a:pPr>
            <a:endParaRPr lang="en-US" sz="2400" dirty="0"/>
          </a:p>
          <a:p>
            <a:r>
              <a:rPr lang="en-US" sz="2400" dirty="0"/>
              <a:t>Advocate with Legislators</a:t>
            </a:r>
          </a:p>
          <a:p>
            <a:pPr marL="285750" indent="-285750">
              <a:buFont typeface="Arial" panose="020B0604020202020204" pitchFamily="34" charset="0"/>
              <a:buChar char="•"/>
            </a:pPr>
            <a:endParaRPr lang="en-US" sz="2400" dirty="0"/>
          </a:p>
          <a:p>
            <a:r>
              <a:rPr lang="en-US" sz="2400" dirty="0"/>
              <a:t>Build and Strengthen Partnerships</a:t>
            </a:r>
          </a:p>
          <a:p>
            <a:pPr marL="285750" indent="-285750">
              <a:buFont typeface="Arial" panose="020B0604020202020204" pitchFamily="34" charset="0"/>
              <a:buChar char="•"/>
            </a:pPr>
            <a:endParaRPr lang="en-US" sz="2400" dirty="0"/>
          </a:p>
          <a:p>
            <a:r>
              <a:rPr lang="en-US" sz="2400" dirty="0"/>
              <a:t>Raise awareness</a:t>
            </a:r>
          </a:p>
          <a:p>
            <a:endParaRPr lang="en-US" sz="2400" dirty="0"/>
          </a:p>
          <a:p>
            <a:r>
              <a:rPr lang="en-US" sz="2400" dirty="0"/>
              <a:t>Monitor, Expose and Discredit the Industry</a:t>
            </a:r>
          </a:p>
          <a:p>
            <a:pPr marL="285750" indent="-285750">
              <a:buFont typeface="Arial" panose="020B0604020202020204" pitchFamily="34" charset="0"/>
              <a:buChar char="•"/>
            </a:pPr>
            <a:endParaRPr lang="en-US" sz="2200" dirty="0"/>
          </a:p>
        </p:txBody>
      </p:sp>
      <p:pic>
        <p:nvPicPr>
          <p:cNvPr id="8" name="Picture 7" descr="A blue logo with a dome and columns&#10;&#10;AI-generated content may be incorrect.">
            <a:extLst>
              <a:ext uri="{FF2B5EF4-FFF2-40B4-BE49-F238E27FC236}">
                <a16:creationId xmlns:a16="http://schemas.microsoft.com/office/drawing/2014/main" id="{E0C2ECB4-A89A-19AE-54BB-EC6640244849}"/>
              </a:ext>
            </a:extLst>
          </p:cNvPr>
          <p:cNvPicPr>
            <a:picLocks noChangeAspect="1"/>
          </p:cNvPicPr>
          <p:nvPr/>
        </p:nvPicPr>
        <p:blipFill>
          <a:blip r:embed="rId4"/>
          <a:stretch>
            <a:fillRect/>
          </a:stretch>
        </p:blipFill>
        <p:spPr>
          <a:xfrm>
            <a:off x="389399" y="2599129"/>
            <a:ext cx="540456" cy="693313"/>
          </a:xfrm>
          <a:prstGeom prst="rect">
            <a:avLst/>
          </a:prstGeom>
        </p:spPr>
      </p:pic>
      <p:pic>
        <p:nvPicPr>
          <p:cNvPr id="12" name="Picture 11" descr="A blue light bulb with rays&#10;&#10;AI-generated content may be incorrect.">
            <a:extLst>
              <a:ext uri="{FF2B5EF4-FFF2-40B4-BE49-F238E27FC236}">
                <a16:creationId xmlns:a16="http://schemas.microsoft.com/office/drawing/2014/main" id="{08C0D504-9243-54E4-7292-7C0BD7D8E669}"/>
              </a:ext>
            </a:extLst>
          </p:cNvPr>
          <p:cNvPicPr>
            <a:picLocks noChangeAspect="1"/>
          </p:cNvPicPr>
          <p:nvPr/>
        </p:nvPicPr>
        <p:blipFill>
          <a:blip r:embed="rId5"/>
          <a:stretch>
            <a:fillRect/>
          </a:stretch>
        </p:blipFill>
        <p:spPr>
          <a:xfrm>
            <a:off x="219490" y="4367584"/>
            <a:ext cx="831644" cy="831644"/>
          </a:xfrm>
          <a:prstGeom prst="rect">
            <a:avLst/>
          </a:prstGeom>
        </p:spPr>
      </p:pic>
      <p:pic>
        <p:nvPicPr>
          <p:cNvPr id="10" name="Picture 9" descr="A logo of a family&#10;&#10;AI-generated content may be incorrect.">
            <a:extLst>
              <a:ext uri="{FF2B5EF4-FFF2-40B4-BE49-F238E27FC236}">
                <a16:creationId xmlns:a16="http://schemas.microsoft.com/office/drawing/2014/main" id="{B371D172-67B2-E61D-EC18-9E3289CBD968}"/>
              </a:ext>
            </a:extLst>
          </p:cNvPr>
          <p:cNvPicPr>
            <a:picLocks noChangeAspect="1"/>
          </p:cNvPicPr>
          <p:nvPr/>
        </p:nvPicPr>
        <p:blipFill>
          <a:blip r:embed="rId6"/>
          <a:stretch>
            <a:fillRect/>
          </a:stretch>
        </p:blipFill>
        <p:spPr>
          <a:xfrm>
            <a:off x="343837" y="3565558"/>
            <a:ext cx="631580" cy="693313"/>
          </a:xfrm>
          <a:prstGeom prst="rect">
            <a:avLst/>
          </a:prstGeom>
        </p:spPr>
      </p:pic>
      <p:pic>
        <p:nvPicPr>
          <p:cNvPr id="5" name="Picture 4" descr="A person standing at a podium with a microphone&#10;&#10;AI-generated content may be incorrect.">
            <a:extLst>
              <a:ext uri="{FF2B5EF4-FFF2-40B4-BE49-F238E27FC236}">
                <a16:creationId xmlns:a16="http://schemas.microsoft.com/office/drawing/2014/main" id="{2F9C5841-EB2E-70BF-E303-1EE02AC366A1}"/>
              </a:ext>
            </a:extLst>
          </p:cNvPr>
          <p:cNvPicPr>
            <a:picLocks noChangeAspect="1"/>
          </p:cNvPicPr>
          <p:nvPr/>
        </p:nvPicPr>
        <p:blipFill>
          <a:blip r:embed="rId7"/>
          <a:stretch>
            <a:fillRect/>
          </a:stretch>
        </p:blipFill>
        <p:spPr>
          <a:xfrm>
            <a:off x="243805" y="1658772"/>
            <a:ext cx="831644" cy="831644"/>
          </a:xfrm>
          <a:prstGeom prst="rect">
            <a:avLst/>
          </a:prstGeom>
        </p:spPr>
      </p:pic>
      <p:pic>
        <p:nvPicPr>
          <p:cNvPr id="7" name="Graphic 6" descr="Binoculars with solid fill">
            <a:extLst>
              <a:ext uri="{FF2B5EF4-FFF2-40B4-BE49-F238E27FC236}">
                <a16:creationId xmlns:a16="http://schemas.microsoft.com/office/drawing/2014/main" id="{3782F9BF-BCF5-5847-5BFE-AED40DB379B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98936" y="5412543"/>
            <a:ext cx="721383" cy="721383"/>
          </a:xfrm>
          <a:prstGeom prst="rect">
            <a:avLst/>
          </a:prstGeom>
        </p:spPr>
      </p:pic>
    </p:spTree>
    <p:extLst>
      <p:ext uri="{BB962C8B-B14F-4D97-AF65-F5344CB8AC3E}">
        <p14:creationId xmlns:p14="http://schemas.microsoft.com/office/powerpoint/2010/main" val="3674362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84FE-5337-A54D-BCC8-CC2CC4948F24}"/>
            </a:ext>
          </a:extLst>
        </p:cNvPr>
        <p:cNvGrpSpPr/>
        <p:nvPr/>
      </p:nvGrpSpPr>
      <p:grpSpPr>
        <a:xfrm>
          <a:off x="0" y="0"/>
          <a:ext cx="0" cy="0"/>
          <a:chOff x="0" y="0"/>
          <a:chExt cx="0" cy="0"/>
        </a:xfrm>
      </p:grpSpPr>
      <p:pic>
        <p:nvPicPr>
          <p:cNvPr id="12" name="Picture Placeholder 11" descr="Red pinpointers pinned on a road">
            <a:extLst>
              <a:ext uri="{FF2B5EF4-FFF2-40B4-BE49-F238E27FC236}">
                <a16:creationId xmlns:a16="http://schemas.microsoft.com/office/drawing/2014/main" id="{F128B292-5097-0CE2-AF44-250C9AD45C6F}"/>
              </a:ext>
            </a:extLst>
          </p:cNvPr>
          <p:cNvPicPr>
            <a:picLocks noGrp="1" noChangeAspect="1"/>
          </p:cNvPicPr>
          <p:nvPr>
            <p:ph type="pic" sz="quarter" idx="10"/>
          </p:nvPr>
        </p:nvPicPr>
        <p:blipFill rotWithShape="1">
          <a:blip r:embed="rId3"/>
          <a:srcRect l="13973" t="-90" r="40598" b="8138"/>
          <a:stretch>
            <a:fillRect/>
          </a:stretch>
        </p:blipFill>
        <p:spPr/>
      </p:pic>
      <p:pic>
        <p:nvPicPr>
          <p:cNvPr id="1034" name="Picture 10" descr="U.S. Adult Cigarette Smoking Rate Falls to Historic Low, But…">
            <a:extLst>
              <a:ext uri="{FF2B5EF4-FFF2-40B4-BE49-F238E27FC236}">
                <a16:creationId xmlns:a16="http://schemas.microsoft.com/office/drawing/2014/main" id="{AE9F0D71-28FF-1F4E-4F42-53F14649C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07" y="1125400"/>
            <a:ext cx="4742332" cy="247549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a:extLst>
              <a:ext uri="{FF2B5EF4-FFF2-40B4-BE49-F238E27FC236}">
                <a16:creationId xmlns:a16="http://schemas.microsoft.com/office/drawing/2014/main" id="{36E08530-7F56-B433-E30C-9CD1CB9AED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D9442F61-628F-F7EE-D440-C0AD1ABC1B11}"/>
              </a:ext>
            </a:extLst>
          </p:cNvPr>
          <p:cNvPicPr>
            <a:picLocks noChangeAspect="1"/>
          </p:cNvPicPr>
          <p:nvPr/>
        </p:nvPicPr>
        <p:blipFill>
          <a:blip r:embed="rId5"/>
          <a:stretch>
            <a:fillRect/>
          </a:stretch>
        </p:blipFill>
        <p:spPr>
          <a:xfrm>
            <a:off x="4463142" y="3038440"/>
            <a:ext cx="2617019" cy="3489359"/>
          </a:xfrm>
          <a:prstGeom prst="rect">
            <a:avLst/>
          </a:prstGeom>
        </p:spPr>
      </p:pic>
    </p:spTree>
    <p:extLst>
      <p:ext uri="{BB962C8B-B14F-4D97-AF65-F5344CB8AC3E}">
        <p14:creationId xmlns:p14="http://schemas.microsoft.com/office/powerpoint/2010/main" val="1441289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A2951427-08E5-FBF6-B2AA-A46861D93D44}"/>
              </a:ext>
            </a:extLst>
          </p:cNvPr>
          <p:cNvSpPr/>
          <p:nvPr/>
        </p:nvSpPr>
        <p:spPr>
          <a:xfrm>
            <a:off x="10007378" y="2858806"/>
            <a:ext cx="1333535" cy="135977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17"/>
          </a:p>
        </p:txBody>
      </p:sp>
      <p:pic>
        <p:nvPicPr>
          <p:cNvPr id="3" name="Picture 10" descr="linkedin.png">
            <a:extLst>
              <a:ext uri="{FF2B5EF4-FFF2-40B4-BE49-F238E27FC236}">
                <a16:creationId xmlns:a16="http://schemas.microsoft.com/office/drawing/2014/main" id="{C80DD6B5-9F1B-7419-2D45-8CB453CA766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277191" y="751766"/>
            <a:ext cx="1291883" cy="1304483"/>
          </a:xfrm>
          <a:prstGeom prst="rect">
            <a:avLst/>
          </a:prstGeom>
        </p:spPr>
      </p:pic>
      <p:pic>
        <p:nvPicPr>
          <p:cNvPr id="7" name="Picture 13" descr="instagram.png">
            <a:extLst>
              <a:ext uri="{FF2B5EF4-FFF2-40B4-BE49-F238E27FC236}">
                <a16:creationId xmlns:a16="http://schemas.microsoft.com/office/drawing/2014/main" id="{61E5C197-5EEA-8C78-20A1-3E7C9BC5DB8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007378" y="4942052"/>
            <a:ext cx="1336995" cy="1350033"/>
          </a:xfrm>
          <a:prstGeom prst="rect">
            <a:avLst/>
          </a:prstGeom>
        </p:spPr>
      </p:pic>
      <p:pic>
        <p:nvPicPr>
          <p:cNvPr id="9" name="Graphic 8">
            <a:extLst>
              <a:ext uri="{FF2B5EF4-FFF2-40B4-BE49-F238E27FC236}">
                <a16:creationId xmlns:a16="http://schemas.microsoft.com/office/drawing/2014/main" id="{4661DCB0-46F5-3E22-A4FC-AA5C49C6FFC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19336" y="3064350"/>
            <a:ext cx="896515" cy="893683"/>
          </a:xfrm>
          <a:prstGeom prst="rect">
            <a:avLst/>
          </a:prstGeom>
        </p:spPr>
      </p:pic>
      <p:sp>
        <p:nvSpPr>
          <p:cNvPr id="10" name="TextBox 9">
            <a:extLst>
              <a:ext uri="{FF2B5EF4-FFF2-40B4-BE49-F238E27FC236}">
                <a16:creationId xmlns:a16="http://schemas.microsoft.com/office/drawing/2014/main" id="{B32FAD5F-E1BF-0D8E-E8F5-DC70FD494258}"/>
              </a:ext>
            </a:extLst>
          </p:cNvPr>
          <p:cNvSpPr txBox="1"/>
          <p:nvPr/>
        </p:nvSpPr>
        <p:spPr>
          <a:xfrm>
            <a:off x="6918533" y="6347357"/>
            <a:ext cx="2079799"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a:defRPr/>
            </a:pPr>
            <a:r>
              <a:rPr lang="en-US" sz="1000" b="1">
                <a:solidFill>
                  <a:schemeClr val="bg1"/>
                </a:solidFill>
                <a:cs typeface="Arial" panose="020B0604020202020204" pitchFamily="34" charset="0"/>
              </a:rPr>
              <a:t>@</a:t>
            </a:r>
            <a:r>
              <a:rPr lang="en-US" sz="1000" b="1" err="1">
                <a:solidFill>
                  <a:schemeClr val="bg1"/>
                </a:solidFill>
                <a:cs typeface="Arial" panose="020B0604020202020204" pitchFamily="34" charset="0"/>
              </a:rPr>
              <a:t>tobaccofreekids.bsky.social</a:t>
            </a:r>
            <a:endParaRPr lang="en-US" sz="1000" b="1">
              <a:solidFill>
                <a:schemeClr val="bg1"/>
              </a:solidFill>
              <a:cs typeface="Arial" panose="020B0604020202020204" pitchFamily="34" charset="0"/>
            </a:endParaRPr>
          </a:p>
        </p:txBody>
      </p:sp>
      <p:sp>
        <p:nvSpPr>
          <p:cNvPr id="11" name="TextBox 10">
            <a:extLst>
              <a:ext uri="{FF2B5EF4-FFF2-40B4-BE49-F238E27FC236}">
                <a16:creationId xmlns:a16="http://schemas.microsoft.com/office/drawing/2014/main" id="{CF385A16-3E8B-5DEC-5BFE-24BB86CB699A}"/>
              </a:ext>
            </a:extLst>
          </p:cNvPr>
          <p:cNvSpPr txBox="1"/>
          <p:nvPr/>
        </p:nvSpPr>
        <p:spPr>
          <a:xfrm>
            <a:off x="10037478" y="4374428"/>
            <a:ext cx="1333535"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fontAlgn="auto">
              <a:spcBef>
                <a:spcPts val="0"/>
              </a:spcBef>
              <a:spcAft>
                <a:spcPts val="0"/>
              </a:spcAft>
              <a:defRPr/>
            </a:pPr>
            <a:r>
              <a:rPr lang="en-US" sz="1000" b="1">
                <a:solidFill>
                  <a:schemeClr val="bg1"/>
                </a:solidFill>
                <a:latin typeface="Poppins" pitchFamily="2" charset="77"/>
                <a:cs typeface="Poppins" pitchFamily="2" charset="77"/>
              </a:rPr>
              <a:t>@</a:t>
            </a:r>
            <a:r>
              <a:rPr lang="en-US" sz="1000" b="1" err="1">
                <a:solidFill>
                  <a:schemeClr val="bg1"/>
                </a:solidFill>
                <a:cs typeface="Arial" panose="020B0604020202020204" pitchFamily="34" charset="0"/>
              </a:rPr>
              <a:t>TobaccoFreeKids</a:t>
            </a:r>
            <a:endParaRPr lang="en-US" sz="1000" b="1">
              <a:solidFill>
                <a:schemeClr val="bg1"/>
              </a:solidFill>
              <a:cs typeface="Arial" panose="020B0604020202020204" pitchFamily="34" charset="0"/>
            </a:endParaRPr>
          </a:p>
        </p:txBody>
      </p:sp>
      <p:sp>
        <p:nvSpPr>
          <p:cNvPr id="12" name="TextBox 11">
            <a:extLst>
              <a:ext uri="{FF2B5EF4-FFF2-40B4-BE49-F238E27FC236}">
                <a16:creationId xmlns:a16="http://schemas.microsoft.com/office/drawing/2014/main" id="{A69C8404-D846-D015-352B-C46E87A6BF8D}"/>
              </a:ext>
            </a:extLst>
          </p:cNvPr>
          <p:cNvSpPr txBox="1"/>
          <p:nvPr/>
        </p:nvSpPr>
        <p:spPr>
          <a:xfrm>
            <a:off x="10020913" y="6382285"/>
            <a:ext cx="1333535"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fontAlgn="auto">
              <a:spcBef>
                <a:spcPts val="0"/>
              </a:spcBef>
              <a:spcAft>
                <a:spcPts val="0"/>
              </a:spcAft>
              <a:defRPr/>
            </a:pPr>
            <a:r>
              <a:rPr lang="en-US" sz="1000" b="1">
                <a:solidFill>
                  <a:schemeClr val="bg1"/>
                </a:solidFill>
                <a:latin typeface="Poppins" pitchFamily="2" charset="77"/>
                <a:cs typeface="Poppins" pitchFamily="2" charset="77"/>
              </a:rPr>
              <a:t>@</a:t>
            </a:r>
            <a:r>
              <a:rPr lang="en-US" sz="1000" b="1" err="1">
                <a:solidFill>
                  <a:schemeClr val="bg1"/>
                </a:solidFill>
                <a:cs typeface="Arial" panose="020B0604020202020204" pitchFamily="34" charset="0"/>
              </a:rPr>
              <a:t>TobaccoFreeKids</a:t>
            </a:r>
            <a:endParaRPr lang="en-US" sz="1000" b="1">
              <a:solidFill>
                <a:schemeClr val="bg1"/>
              </a:solidFill>
              <a:cs typeface="Arial" panose="020B0604020202020204" pitchFamily="34" charset="0"/>
            </a:endParaRPr>
          </a:p>
        </p:txBody>
      </p:sp>
      <p:pic>
        <p:nvPicPr>
          <p:cNvPr id="14" name="Picture 13" descr="A white butterfly in a blue circle&#10;&#10;AI-generated content may be incorrect.">
            <a:extLst>
              <a:ext uri="{FF2B5EF4-FFF2-40B4-BE49-F238E27FC236}">
                <a16:creationId xmlns:a16="http://schemas.microsoft.com/office/drawing/2014/main" id="{68703336-1264-65B1-4484-463EC2EAC06E}"/>
              </a:ext>
            </a:extLst>
          </p:cNvPr>
          <p:cNvPicPr>
            <a:picLocks noChangeAspect="1"/>
          </p:cNvPicPr>
          <p:nvPr/>
        </p:nvPicPr>
        <p:blipFill>
          <a:blip r:embed="rId6"/>
          <a:stretch>
            <a:fillRect/>
          </a:stretch>
        </p:blipFill>
        <p:spPr>
          <a:xfrm>
            <a:off x="7347802" y="4927291"/>
            <a:ext cx="1281832" cy="1281832"/>
          </a:xfrm>
          <a:prstGeom prst="rect">
            <a:avLst/>
          </a:prstGeom>
        </p:spPr>
      </p:pic>
      <p:sp>
        <p:nvSpPr>
          <p:cNvPr id="16" name="TextBox 15">
            <a:extLst>
              <a:ext uri="{FF2B5EF4-FFF2-40B4-BE49-F238E27FC236}">
                <a16:creationId xmlns:a16="http://schemas.microsoft.com/office/drawing/2014/main" id="{BEAFBA53-5D36-A3E8-DB90-09DCF165A6FA}"/>
              </a:ext>
            </a:extLst>
          </p:cNvPr>
          <p:cNvSpPr txBox="1"/>
          <p:nvPr/>
        </p:nvSpPr>
        <p:spPr>
          <a:xfrm>
            <a:off x="712663" y="3210992"/>
            <a:ext cx="5506552" cy="430887"/>
          </a:xfrm>
          <a:prstGeom prst="rect">
            <a:avLst/>
          </a:prstGeom>
          <a:noFill/>
        </p:spPr>
        <p:txBody>
          <a:bodyPr wrap="square">
            <a:spAutoFit/>
          </a:bodyPr>
          <a:lstStyle/>
          <a:p>
            <a:r>
              <a:rPr lang="en-US" sz="2200" b="1" dirty="0">
                <a:solidFill>
                  <a:schemeClr val="tx2"/>
                </a:solidFill>
              </a:rPr>
              <a:t>mriordan@tobaccofreekids.org</a:t>
            </a:r>
          </a:p>
        </p:txBody>
      </p:sp>
      <p:pic>
        <p:nvPicPr>
          <p:cNvPr id="2" name="Picture 37" descr="youtube-2.png">
            <a:extLst>
              <a:ext uri="{FF2B5EF4-FFF2-40B4-BE49-F238E27FC236}">
                <a16:creationId xmlns:a16="http://schemas.microsoft.com/office/drawing/2014/main" id="{3B8BD7B3-E5EA-B52A-A378-C2BDFD14810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994273" y="738314"/>
            <a:ext cx="1346640" cy="1359773"/>
          </a:xfrm>
          <a:prstGeom prst="rect">
            <a:avLst/>
          </a:prstGeom>
        </p:spPr>
      </p:pic>
      <p:grpSp>
        <p:nvGrpSpPr>
          <p:cNvPr id="17" name="Group 16">
            <a:extLst>
              <a:ext uri="{FF2B5EF4-FFF2-40B4-BE49-F238E27FC236}">
                <a16:creationId xmlns:a16="http://schemas.microsoft.com/office/drawing/2014/main" id="{7849DF64-09D3-16DD-DB7E-A71309D0823C}"/>
              </a:ext>
            </a:extLst>
          </p:cNvPr>
          <p:cNvGrpSpPr/>
          <p:nvPr/>
        </p:nvGrpSpPr>
        <p:grpSpPr>
          <a:xfrm>
            <a:off x="6815007" y="2955370"/>
            <a:ext cx="2282715" cy="1567094"/>
            <a:chOff x="4105506" y="2970306"/>
            <a:chExt cx="4081744" cy="2569442"/>
          </a:xfrm>
        </p:grpSpPr>
        <p:pic>
          <p:nvPicPr>
            <p:cNvPr id="18" name="Picture 12" descr="facebook-2.png">
              <a:extLst>
                <a:ext uri="{FF2B5EF4-FFF2-40B4-BE49-F238E27FC236}">
                  <a16:creationId xmlns:a16="http://schemas.microsoft.com/office/drawing/2014/main" id="{0B0B3A0E-5202-A764-01BE-B0A02A661411}"/>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080409" y="2970306"/>
              <a:ext cx="2300981" cy="2071186"/>
            </a:xfrm>
            <a:prstGeom prst="rect">
              <a:avLst/>
            </a:prstGeom>
          </p:spPr>
        </p:pic>
        <p:sp>
          <p:nvSpPr>
            <p:cNvPr id="19" name="TextBox 18">
              <a:extLst>
                <a:ext uri="{FF2B5EF4-FFF2-40B4-BE49-F238E27FC236}">
                  <a16:creationId xmlns:a16="http://schemas.microsoft.com/office/drawing/2014/main" id="{95F1E11A-5C85-5A94-FA45-4290080477BC}"/>
                </a:ext>
              </a:extLst>
            </p:cNvPr>
            <p:cNvSpPr txBox="1"/>
            <p:nvPr/>
          </p:nvSpPr>
          <p:spPr>
            <a:xfrm>
              <a:off x="4105506" y="5287430"/>
              <a:ext cx="4081744" cy="25231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a:defRPr/>
              </a:pPr>
              <a:r>
                <a:rPr lang="en-US" sz="1000" b="1">
                  <a:solidFill>
                    <a:schemeClr val="bg1"/>
                  </a:solidFill>
                  <a:latin typeface="Poppins" pitchFamily="2" charset="77"/>
                  <a:cs typeface="Poppins" pitchFamily="2" charset="77"/>
                </a:rPr>
                <a:t>@</a:t>
              </a:r>
              <a:r>
                <a:rPr lang="en-US" sz="1000" b="1">
                  <a:solidFill>
                    <a:schemeClr val="bg1"/>
                  </a:solidFill>
                  <a:cs typeface="Arial" panose="020B0604020202020204" pitchFamily="34" charset="0"/>
                </a:rPr>
                <a:t>Campaign</a:t>
              </a:r>
              <a:r>
                <a:rPr lang="en-US" sz="1000" b="1">
                  <a:solidFill>
                    <a:schemeClr val="bg1"/>
                  </a:solidFill>
                  <a:latin typeface="Poppins" pitchFamily="2" charset="77"/>
                  <a:cs typeface="Poppins" pitchFamily="2" charset="77"/>
                </a:rPr>
                <a:t> for </a:t>
              </a:r>
              <a:r>
                <a:rPr lang="en-US" sz="1000" b="1">
                  <a:solidFill>
                    <a:schemeClr val="bg1"/>
                  </a:solidFill>
                  <a:cs typeface="Arial" panose="020B0604020202020204" pitchFamily="34" charset="0"/>
                </a:rPr>
                <a:t>Tobacco</a:t>
              </a:r>
              <a:r>
                <a:rPr lang="en-US" sz="1000" b="1">
                  <a:solidFill>
                    <a:schemeClr val="bg1"/>
                  </a:solidFill>
                  <a:latin typeface="Poppins" pitchFamily="2" charset="77"/>
                  <a:cs typeface="Poppins" pitchFamily="2" charset="77"/>
                </a:rPr>
                <a:t> Free Kids</a:t>
              </a:r>
            </a:p>
          </p:txBody>
        </p:sp>
      </p:grpSp>
      <p:sp>
        <p:nvSpPr>
          <p:cNvPr id="20" name="TextBox 19">
            <a:extLst>
              <a:ext uri="{FF2B5EF4-FFF2-40B4-BE49-F238E27FC236}">
                <a16:creationId xmlns:a16="http://schemas.microsoft.com/office/drawing/2014/main" id="{2A42AD33-F271-80A5-B57B-5BF1BC97D9C0}"/>
              </a:ext>
            </a:extLst>
          </p:cNvPr>
          <p:cNvSpPr txBox="1"/>
          <p:nvPr/>
        </p:nvSpPr>
        <p:spPr>
          <a:xfrm>
            <a:off x="6838976" y="2342000"/>
            <a:ext cx="2374703"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a:defRPr/>
            </a:pPr>
            <a:r>
              <a:rPr lang="en-US" sz="1000" b="1">
                <a:solidFill>
                  <a:schemeClr val="bg1"/>
                </a:solidFill>
                <a:cs typeface="Arial" panose="020B0604020202020204" pitchFamily="34" charset="0"/>
              </a:rPr>
              <a:t>@Campaign for Tobacco Free Kids</a:t>
            </a:r>
          </a:p>
        </p:txBody>
      </p:sp>
      <p:sp>
        <p:nvSpPr>
          <p:cNvPr id="21" name="TextBox 20">
            <a:extLst>
              <a:ext uri="{FF2B5EF4-FFF2-40B4-BE49-F238E27FC236}">
                <a16:creationId xmlns:a16="http://schemas.microsoft.com/office/drawing/2014/main" id="{AD92ADD1-51BB-D18A-EAB3-CD0A26E5F370}"/>
              </a:ext>
            </a:extLst>
          </p:cNvPr>
          <p:cNvSpPr txBox="1"/>
          <p:nvPr/>
        </p:nvSpPr>
        <p:spPr>
          <a:xfrm>
            <a:off x="9959787" y="2342000"/>
            <a:ext cx="1333535" cy="1538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defTabSz="457182" fontAlgn="auto">
              <a:spcBef>
                <a:spcPts val="0"/>
              </a:spcBef>
              <a:spcAft>
                <a:spcPts val="0"/>
              </a:spcAft>
              <a:defRPr/>
            </a:pPr>
            <a:r>
              <a:rPr lang="en-US" sz="1000" b="1">
                <a:solidFill>
                  <a:schemeClr val="bg1"/>
                </a:solidFill>
                <a:latin typeface="Poppins" pitchFamily="2" charset="77"/>
                <a:cs typeface="Poppins" pitchFamily="2" charset="77"/>
              </a:rPr>
              <a:t>@</a:t>
            </a:r>
            <a:r>
              <a:rPr lang="en-US" sz="1000" b="1" err="1">
                <a:solidFill>
                  <a:schemeClr val="bg1"/>
                </a:solidFill>
                <a:cs typeface="Arial" panose="020B0604020202020204" pitchFamily="34" charset="0"/>
              </a:rPr>
              <a:t>TobaccoFreeKids</a:t>
            </a:r>
            <a:endParaRPr lang="en-US" sz="1000" b="1">
              <a:solidFill>
                <a:schemeClr val="bg1"/>
              </a:solidFill>
              <a:cs typeface="Arial" panose="020B0604020202020204" pitchFamily="34" charset="0"/>
            </a:endParaRPr>
          </a:p>
        </p:txBody>
      </p:sp>
    </p:spTree>
    <p:extLst>
      <p:ext uri="{BB962C8B-B14F-4D97-AF65-F5344CB8AC3E}">
        <p14:creationId xmlns:p14="http://schemas.microsoft.com/office/powerpoint/2010/main" val="2225650316"/>
      </p:ext>
    </p:extLst>
  </p:cSld>
  <p:clrMapOvr>
    <a:masterClrMapping/>
  </p:clrMapOvr>
</p:sld>
</file>

<file path=ppt/theme/theme1.xml><?xml version="1.0" encoding="utf-8"?>
<a:theme xmlns:a="http://schemas.openxmlformats.org/drawingml/2006/main" name="Office Theme">
  <a:themeElements>
    <a:clrScheme name="CTFK 2">
      <a:dk1>
        <a:srgbClr val="000000"/>
      </a:dk1>
      <a:lt1>
        <a:srgbClr val="FFFFFF"/>
      </a:lt1>
      <a:dk2>
        <a:srgbClr val="020D40"/>
      </a:dk2>
      <a:lt2>
        <a:srgbClr val="EEEEEE"/>
      </a:lt2>
      <a:accent1>
        <a:srgbClr val="821C1D"/>
      </a:accent1>
      <a:accent2>
        <a:srgbClr val="EF2018"/>
      </a:accent2>
      <a:accent3>
        <a:srgbClr val="F2C000"/>
      </a:accent3>
      <a:accent4>
        <a:srgbClr val="020D40"/>
      </a:accent4>
      <a:accent5>
        <a:srgbClr val="B5DDE6"/>
      </a:accent5>
      <a:accent6>
        <a:srgbClr val="F26724"/>
      </a:accent6>
      <a:hlink>
        <a:srgbClr val="821C1D"/>
      </a:hlink>
      <a:folHlink>
        <a:srgbClr val="D2D2D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TFK_PPT_v8.pptx" id="{F6AAE050-465A-994B-ACD9-5ED429777187}" vid="{730FC930-BA95-C147-A91D-39C76E20CA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5f015c6-9228-464f-9489-acaf21b23f9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E40AFE8D0514582C6FCB45F0762E5" ma:contentTypeVersion="18" ma:contentTypeDescription="Create a new document." ma:contentTypeScope="" ma:versionID="bb707a31828633622a731f051c8a05b5">
  <xsd:schema xmlns:xsd="http://www.w3.org/2001/XMLSchema" xmlns:xs="http://www.w3.org/2001/XMLSchema" xmlns:p="http://schemas.microsoft.com/office/2006/metadata/properties" xmlns:ns3="15f015c6-9228-464f-9489-acaf21b23f9f" xmlns:ns4="f9d17c21-6374-4357-bf9f-ec417dbb9e56" targetNamespace="http://schemas.microsoft.com/office/2006/metadata/properties" ma:root="true" ma:fieldsID="970445fbcfdd56a145969e11736f45f4" ns3:_="" ns4:_="">
    <xsd:import namespace="15f015c6-9228-464f-9489-acaf21b23f9f"/>
    <xsd:import namespace="f9d17c21-6374-4357-bf9f-ec417dbb9e5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f015c6-9228-464f-9489-acaf21b23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d17c21-6374-4357-bf9f-ec417dbb9e5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ADBA4C-CDA8-4270-A7D1-1E9EE6282120}">
  <ds:schemaRefs>
    <ds:schemaRef ds:uri="http://purl.org/dc/elements/1.1/"/>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f9d17c21-6374-4357-bf9f-ec417dbb9e56"/>
    <ds:schemaRef ds:uri="15f015c6-9228-464f-9489-acaf21b23f9f"/>
    <ds:schemaRef ds:uri="http://purl.org/dc/dcmitype/"/>
    <ds:schemaRef ds:uri="http://purl.org/dc/terms/"/>
  </ds:schemaRefs>
</ds:datastoreItem>
</file>

<file path=customXml/itemProps2.xml><?xml version="1.0" encoding="utf-8"?>
<ds:datastoreItem xmlns:ds="http://schemas.openxmlformats.org/officeDocument/2006/customXml" ds:itemID="{922A24EB-EF88-4E25-A864-FA3A5491E9CC}">
  <ds:schemaRefs>
    <ds:schemaRef ds:uri="http://schemas.microsoft.com/sharepoint/v3/contenttype/forms"/>
  </ds:schemaRefs>
</ds:datastoreItem>
</file>

<file path=customXml/itemProps3.xml><?xml version="1.0" encoding="utf-8"?>
<ds:datastoreItem xmlns:ds="http://schemas.openxmlformats.org/officeDocument/2006/customXml" ds:itemID="{44214324-1EEE-4D8D-8106-02D9E3010D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f015c6-9228-464f-9489-acaf21b23f9f"/>
    <ds:schemaRef ds:uri="f9d17c21-6374-4357-bf9f-ec417dbb9e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3978</TotalTime>
  <Words>1705</Words>
  <Application>Microsoft Office PowerPoint</Application>
  <PresentationFormat>Widescreen</PresentationFormat>
  <Paragraphs>245</Paragraphs>
  <Slides>38</Slides>
  <Notes>36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Aptos</vt:lpstr>
      <vt:lpstr>Arial</vt:lpstr>
      <vt:lpstr>Arial Black</vt:lpstr>
      <vt:lpstr>Calibri</vt:lpstr>
      <vt:lpstr>Gotham Bold</vt:lpstr>
      <vt:lpstr>Gotham Light</vt:lpstr>
      <vt:lpstr>Helvetica</vt:lpstr>
      <vt:lpstr>Poppins</vt:lpstr>
      <vt:lpstr>System Font Regular</vt:lpstr>
      <vt:lpstr>Times New Roman</vt:lpstr>
      <vt:lpstr>Office Theme</vt:lpstr>
      <vt:lpstr>Down, But Not Out:</vt:lpstr>
      <vt:lpstr>PowerPoint Presentation</vt:lpstr>
      <vt:lpstr>Our Journey</vt:lpstr>
      <vt:lpstr>Where We Are Tobacco Use Rates</vt:lpstr>
      <vt:lpstr>National Adult Smoking Trends 1965-2024</vt:lpstr>
      <vt:lpstr>Disparities in Adult Tobacco Use 2024</vt:lpstr>
      <vt:lpstr>Adult Tobacco Product Use South Carolina, 2024</vt:lpstr>
      <vt:lpstr>High School Tobacco Product Use United States, 2011-2025</vt:lpstr>
      <vt:lpstr>PowerPoint Presentation</vt:lpstr>
      <vt:lpstr>High School Tobacco Product Use South Carolina, 2015-2024</vt:lpstr>
      <vt:lpstr>Where We Are Product Landscape</vt:lpstr>
      <vt:lpstr>The Tobacco Landscape Has Expanded</vt:lpstr>
      <vt:lpstr>   The Rise of Nicotine Pouches</vt:lpstr>
      <vt:lpstr>Concerns About Impact on Young People</vt:lpstr>
      <vt:lpstr>Nicotine Pouch Marketing Targets Young People</vt:lpstr>
      <vt:lpstr>   The Evolution of E-Cigarettes</vt:lpstr>
      <vt:lpstr>Flavored E-Cigarettes Hook Kids</vt:lpstr>
      <vt:lpstr>Disposable  E-Cigarettes: Bigger, Stronger  &amp; Cheaper</vt:lpstr>
      <vt:lpstr>Risks of Nicotine to Young People</vt:lpstr>
      <vt:lpstr>   The Next Generation of E-Cigarettes: “Smart Vapes”</vt:lpstr>
      <vt:lpstr>Anatomy of Addictive Technology:  “Smart Vapes”</vt:lpstr>
      <vt:lpstr>“Smart Vape” Marketing Targets Young People</vt:lpstr>
      <vt:lpstr>PowerPoint Presentation</vt:lpstr>
      <vt:lpstr>Where We Are Industry Playbook</vt:lpstr>
      <vt:lpstr>Industry Strategies</vt:lpstr>
      <vt:lpstr>Where We Are Federal Landscape</vt:lpstr>
      <vt:lpstr>April 2025</vt:lpstr>
      <vt:lpstr>Food and Drug Administration (FDA)</vt:lpstr>
      <vt:lpstr>Where We Are State Landscape</vt:lpstr>
      <vt:lpstr>Making Progress</vt:lpstr>
      <vt:lpstr>Where We’re Going   How We Get There</vt:lpstr>
      <vt:lpstr>Change Doesn’t Require Reinvention </vt:lpstr>
      <vt:lpstr>Tobacco Control Vaccine</vt:lpstr>
      <vt:lpstr>Youth Voices are Powerful</vt:lpstr>
      <vt:lpstr>Partnerships and Community Mobilization</vt:lpstr>
      <vt:lpstr>What You Can Do</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Cohen</dc:creator>
  <cp:lastModifiedBy>Meg Riordan</cp:lastModifiedBy>
  <cp:revision>5</cp:revision>
  <dcterms:created xsi:type="dcterms:W3CDTF">2025-09-18T18:22:10Z</dcterms:created>
  <dcterms:modified xsi:type="dcterms:W3CDTF">2026-05-20T15:32:20Z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0x010100BE8E40AFE8D0514582C6FCB45F0762E5</vt:lpwstr>
  </property>
</Properties>
</file>